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77" r:id="rId4"/>
    <p:sldId id="278" r:id="rId5"/>
    <p:sldId id="279" r:id="rId6"/>
    <p:sldId id="280" r:id="rId7"/>
    <p:sldId id="281" r:id="rId8"/>
    <p:sldId id="258" r:id="rId9"/>
    <p:sldId id="272" r:id="rId10"/>
    <p:sldId id="259" r:id="rId11"/>
    <p:sldId id="260" r:id="rId12"/>
    <p:sldId id="261" r:id="rId13"/>
    <p:sldId id="262" r:id="rId14"/>
    <p:sldId id="264" r:id="rId15"/>
    <p:sldId id="265" r:id="rId16"/>
    <p:sldId id="267" r:id="rId17"/>
    <p:sldId id="263" r:id="rId18"/>
    <p:sldId id="273" r:id="rId19"/>
    <p:sldId id="268" r:id="rId20"/>
    <p:sldId id="269" r:id="rId21"/>
    <p:sldId id="270" r:id="rId22"/>
    <p:sldId id="282" r:id="rId23"/>
    <p:sldId id="275" r:id="rId24"/>
    <p:sldId id="276" r:id="rId25"/>
  </p:sldIdLst>
  <p:sldSz cx="9144000" cy="5148263"/>
  <p:notesSz cx="6858000" cy="9144000"/>
  <p:defaultTextStyle>
    <a:defPPr>
      <a:defRPr lang="de-DE"/>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 userDrawn="1">
          <p15:clr>
            <a:srgbClr val="A4A3A4"/>
          </p15:clr>
        </p15:guide>
        <p15:guide id="2" orient="horz" pos="3005" userDrawn="1">
          <p15:clr>
            <a:srgbClr val="A4A3A4"/>
          </p15:clr>
        </p15:guide>
        <p15:guide id="3" pos="5534" userDrawn="1">
          <p15:clr>
            <a:srgbClr val="A4A3A4"/>
          </p15:clr>
        </p15:guide>
        <p15:guide id="4" pos="22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E3"/>
    <a:srgbClr val="E305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02" autoAdjust="0"/>
    <p:restoredTop sz="88482" autoAdjust="0"/>
  </p:normalViewPr>
  <p:slideViewPr>
    <p:cSldViewPr snapToGrid="0">
      <p:cViewPr varScale="1">
        <p:scale>
          <a:sx n="134" d="100"/>
          <a:sy n="134" d="100"/>
        </p:scale>
        <p:origin x="828" y="120"/>
      </p:cViewPr>
      <p:guideLst>
        <p:guide orient="horz" pos="238"/>
        <p:guide orient="horz" pos="3005"/>
        <p:guide pos="5534"/>
        <p:guide pos="226"/>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87BB13-5690-4D75-BE7E-D89EAE17D25B}" type="doc">
      <dgm:prSet loTypeId="urn:microsoft.com/office/officeart/2005/8/layout/bProcess4" loCatId="process" qsTypeId="urn:microsoft.com/office/officeart/2005/8/quickstyle/simple4" qsCatId="simple" csTypeId="urn:microsoft.com/office/officeart/2005/8/colors/accent1_2" csCatId="accent1" phldr="1"/>
      <dgm:spPr/>
      <dgm:t>
        <a:bodyPr/>
        <a:lstStyle/>
        <a:p>
          <a:endParaRPr lang="de-DE"/>
        </a:p>
      </dgm:t>
    </dgm:pt>
    <dgm:pt modelId="{B835E2B4-8F62-4706-8743-05D88217219D}">
      <dgm:prSet phldrT="[Text]"/>
      <dgm:spPr/>
      <dgm:t>
        <a:bodyPr/>
        <a:lstStyle/>
        <a:p>
          <a:r>
            <a:rPr lang="de-DE" dirty="0" smtClean="0"/>
            <a:t>I Leitbild</a:t>
          </a:r>
          <a:endParaRPr lang="de-DE" dirty="0"/>
        </a:p>
      </dgm:t>
    </dgm:pt>
    <dgm:pt modelId="{0D75A886-B3D4-4EBF-8E68-BC3192292DAC}" type="parTrans" cxnId="{7EA37A97-7B55-43E5-8BAA-47C570137F57}">
      <dgm:prSet/>
      <dgm:spPr/>
      <dgm:t>
        <a:bodyPr/>
        <a:lstStyle/>
        <a:p>
          <a:endParaRPr lang="de-DE"/>
        </a:p>
      </dgm:t>
    </dgm:pt>
    <dgm:pt modelId="{7EFE124D-5046-4ED3-9232-7137D95FAC43}" type="sibTrans" cxnId="{7EA37A97-7B55-43E5-8BAA-47C570137F57}">
      <dgm:prSet/>
      <dgm:spPr/>
      <dgm:t>
        <a:bodyPr/>
        <a:lstStyle/>
        <a:p>
          <a:endParaRPr lang="de-DE"/>
        </a:p>
      </dgm:t>
    </dgm:pt>
    <dgm:pt modelId="{FFC7FC93-72AC-4E78-B7F5-80AA22472DE3}">
      <dgm:prSet phldrT="[Text]"/>
      <dgm:spPr/>
      <dgm:t>
        <a:bodyPr/>
        <a:lstStyle/>
        <a:p>
          <a:r>
            <a:rPr lang="de-DE" dirty="0" smtClean="0"/>
            <a:t>II Interventions-plan</a:t>
          </a:r>
          <a:endParaRPr lang="de-DE" dirty="0"/>
        </a:p>
      </dgm:t>
    </dgm:pt>
    <dgm:pt modelId="{A17D3596-C035-4285-831E-6004B68B9EEC}" type="parTrans" cxnId="{237EC418-4204-4A5F-AA84-5A47F0DDCC29}">
      <dgm:prSet/>
      <dgm:spPr/>
      <dgm:t>
        <a:bodyPr/>
        <a:lstStyle/>
        <a:p>
          <a:endParaRPr lang="de-DE"/>
        </a:p>
      </dgm:t>
    </dgm:pt>
    <dgm:pt modelId="{3828F170-E122-4C8D-BF20-A134E9EB8005}" type="sibTrans" cxnId="{237EC418-4204-4A5F-AA84-5A47F0DDCC29}">
      <dgm:prSet/>
      <dgm:spPr/>
      <dgm:t>
        <a:bodyPr/>
        <a:lstStyle/>
        <a:p>
          <a:endParaRPr lang="de-DE"/>
        </a:p>
      </dgm:t>
    </dgm:pt>
    <dgm:pt modelId="{DEDF9536-57F2-4A7C-9187-6E4BA2292CF7}">
      <dgm:prSet phldrT="[Text]"/>
      <dgm:spPr/>
      <dgm:t>
        <a:bodyPr/>
        <a:lstStyle/>
        <a:p>
          <a:r>
            <a:rPr lang="de-DE" dirty="0" smtClean="0"/>
            <a:t>III Kooperation</a:t>
          </a:r>
          <a:endParaRPr lang="de-DE" dirty="0"/>
        </a:p>
      </dgm:t>
    </dgm:pt>
    <dgm:pt modelId="{5BB4543B-E227-4B75-B70E-AB59A7E0A0A0}" type="parTrans" cxnId="{9886BB7E-A245-4210-9FBF-15207286F95F}">
      <dgm:prSet/>
      <dgm:spPr/>
      <dgm:t>
        <a:bodyPr/>
        <a:lstStyle/>
        <a:p>
          <a:endParaRPr lang="de-DE"/>
        </a:p>
      </dgm:t>
    </dgm:pt>
    <dgm:pt modelId="{DD6005F0-1730-4F90-8100-FF059C15FBA3}" type="sibTrans" cxnId="{9886BB7E-A245-4210-9FBF-15207286F95F}">
      <dgm:prSet/>
      <dgm:spPr/>
      <dgm:t>
        <a:bodyPr/>
        <a:lstStyle/>
        <a:p>
          <a:endParaRPr lang="de-DE"/>
        </a:p>
      </dgm:t>
    </dgm:pt>
    <dgm:pt modelId="{82811035-6616-44CE-9BE9-5EEE8BDAAEDA}">
      <dgm:prSet phldrT="[Text]"/>
      <dgm:spPr/>
      <dgm:t>
        <a:bodyPr/>
        <a:lstStyle/>
        <a:p>
          <a:r>
            <a:rPr lang="de-DE" dirty="0" smtClean="0"/>
            <a:t>V Fortbildung</a:t>
          </a:r>
          <a:endParaRPr lang="de-DE" dirty="0"/>
        </a:p>
      </dgm:t>
    </dgm:pt>
    <dgm:pt modelId="{C350EEFD-7A98-4DA5-8713-D0C6B43D8661}" type="parTrans" cxnId="{49E84A6D-E984-472C-B916-A822EBCAE6E6}">
      <dgm:prSet/>
      <dgm:spPr/>
      <dgm:t>
        <a:bodyPr/>
        <a:lstStyle/>
        <a:p>
          <a:endParaRPr lang="de-DE"/>
        </a:p>
      </dgm:t>
    </dgm:pt>
    <dgm:pt modelId="{BE826C1D-B3C9-40D0-8F08-603A361DD8BD}" type="sibTrans" cxnId="{49E84A6D-E984-472C-B916-A822EBCAE6E6}">
      <dgm:prSet/>
      <dgm:spPr/>
      <dgm:t>
        <a:bodyPr/>
        <a:lstStyle/>
        <a:p>
          <a:endParaRPr lang="de-DE"/>
        </a:p>
      </dgm:t>
    </dgm:pt>
    <dgm:pt modelId="{62B8532D-6673-446E-94E6-B944027C2082}">
      <dgm:prSet phldrT="[Text]"/>
      <dgm:spPr/>
      <dgm:t>
        <a:bodyPr/>
        <a:lstStyle/>
        <a:p>
          <a:r>
            <a:rPr lang="de-DE" dirty="0" smtClean="0"/>
            <a:t>VI Verhaltens-kodex</a:t>
          </a:r>
          <a:endParaRPr lang="de-DE" dirty="0"/>
        </a:p>
      </dgm:t>
    </dgm:pt>
    <dgm:pt modelId="{A851136E-1C80-4C11-A3A7-009771765A66}" type="parTrans" cxnId="{D9168824-4903-4D61-B14F-BDC170C534A9}">
      <dgm:prSet/>
      <dgm:spPr/>
      <dgm:t>
        <a:bodyPr/>
        <a:lstStyle/>
        <a:p>
          <a:endParaRPr lang="de-DE"/>
        </a:p>
      </dgm:t>
    </dgm:pt>
    <dgm:pt modelId="{0C1DBF78-A8C0-48F4-92DC-4F055DE9DAD7}" type="sibTrans" cxnId="{D9168824-4903-4D61-B14F-BDC170C534A9}">
      <dgm:prSet/>
      <dgm:spPr/>
      <dgm:t>
        <a:bodyPr/>
        <a:lstStyle/>
        <a:p>
          <a:endParaRPr lang="de-DE"/>
        </a:p>
      </dgm:t>
    </dgm:pt>
    <dgm:pt modelId="{A7FA7C3E-BDFD-4800-9F1C-2A43816C1395}">
      <dgm:prSet phldrT="[Text]"/>
      <dgm:spPr/>
      <dgm:t>
        <a:bodyPr/>
        <a:lstStyle/>
        <a:p>
          <a:r>
            <a:rPr lang="de-DE" dirty="0" smtClean="0"/>
            <a:t>VII Partizipation</a:t>
          </a:r>
          <a:endParaRPr lang="de-DE" dirty="0"/>
        </a:p>
      </dgm:t>
    </dgm:pt>
    <dgm:pt modelId="{5178862E-9130-47F2-8B59-5BBE02CCD6E0}" type="parTrans" cxnId="{B70DF27B-8BCC-4256-A593-9BCA2F2F9FB0}">
      <dgm:prSet/>
      <dgm:spPr/>
      <dgm:t>
        <a:bodyPr/>
        <a:lstStyle/>
        <a:p>
          <a:endParaRPr lang="de-DE"/>
        </a:p>
      </dgm:t>
    </dgm:pt>
    <dgm:pt modelId="{8B48FD47-5D40-40E2-B08C-26425D99D052}" type="sibTrans" cxnId="{B70DF27B-8BCC-4256-A593-9BCA2F2F9FB0}">
      <dgm:prSet/>
      <dgm:spPr/>
      <dgm:t>
        <a:bodyPr/>
        <a:lstStyle/>
        <a:p>
          <a:endParaRPr lang="de-DE"/>
        </a:p>
      </dgm:t>
    </dgm:pt>
    <dgm:pt modelId="{A66CDCE4-E611-48C1-9CCC-86A58584B7A3}">
      <dgm:prSet phldrT="[Text]"/>
      <dgm:spPr/>
      <dgm:t>
        <a:bodyPr/>
        <a:lstStyle/>
        <a:p>
          <a:r>
            <a:rPr lang="de-DE" dirty="0" smtClean="0"/>
            <a:t>VIII Präventions-angebote</a:t>
          </a:r>
          <a:endParaRPr lang="de-DE" dirty="0"/>
        </a:p>
      </dgm:t>
    </dgm:pt>
    <dgm:pt modelId="{B2F5902D-1C7D-4345-B79B-599465201D64}" type="parTrans" cxnId="{6792C0F6-9CD7-4246-8D96-29D95B99F063}">
      <dgm:prSet/>
      <dgm:spPr/>
      <dgm:t>
        <a:bodyPr/>
        <a:lstStyle/>
        <a:p>
          <a:endParaRPr lang="de-DE"/>
        </a:p>
      </dgm:t>
    </dgm:pt>
    <dgm:pt modelId="{17736655-628F-4654-8767-1A9C8C0C1598}" type="sibTrans" cxnId="{6792C0F6-9CD7-4246-8D96-29D95B99F063}">
      <dgm:prSet/>
      <dgm:spPr/>
      <dgm:t>
        <a:bodyPr/>
        <a:lstStyle/>
        <a:p>
          <a:endParaRPr lang="de-DE"/>
        </a:p>
      </dgm:t>
    </dgm:pt>
    <dgm:pt modelId="{D07EF880-D38B-46C4-B573-D15A685C4251}">
      <dgm:prSet phldrT="[Text]"/>
      <dgm:spPr/>
      <dgm:t>
        <a:bodyPr/>
        <a:lstStyle/>
        <a:p>
          <a:r>
            <a:rPr lang="de-DE" dirty="0" smtClean="0"/>
            <a:t>IX Anlaufstellen und Beschwerde-strukturen</a:t>
          </a:r>
          <a:endParaRPr lang="de-DE" dirty="0"/>
        </a:p>
      </dgm:t>
    </dgm:pt>
    <dgm:pt modelId="{8B0A9C5E-5D1F-4F04-986D-0952C413F869}" type="parTrans" cxnId="{90992676-C276-41E5-AC02-61039CF319DA}">
      <dgm:prSet/>
      <dgm:spPr/>
      <dgm:t>
        <a:bodyPr/>
        <a:lstStyle/>
        <a:p>
          <a:endParaRPr lang="de-DE"/>
        </a:p>
      </dgm:t>
    </dgm:pt>
    <dgm:pt modelId="{3E279AD5-D669-4D6A-B223-B384440E21AC}" type="sibTrans" cxnId="{90992676-C276-41E5-AC02-61039CF319DA}">
      <dgm:prSet/>
      <dgm:spPr/>
      <dgm:t>
        <a:bodyPr/>
        <a:lstStyle/>
        <a:p>
          <a:endParaRPr lang="de-DE"/>
        </a:p>
      </dgm:t>
    </dgm:pt>
    <dgm:pt modelId="{CE068ACF-122E-4062-BFF6-8468F431D281}">
      <dgm:prSet phldrT="[Text]"/>
      <dgm:spPr/>
      <dgm:t>
        <a:bodyPr/>
        <a:lstStyle/>
        <a:p>
          <a:r>
            <a:rPr lang="de-DE" dirty="0" smtClean="0"/>
            <a:t>IV Personal-verantwortung</a:t>
          </a:r>
          <a:endParaRPr lang="de-DE" dirty="0"/>
        </a:p>
      </dgm:t>
    </dgm:pt>
    <dgm:pt modelId="{FC7E56DC-E5A1-4FDA-B58B-3AE711438046}" type="parTrans" cxnId="{788DF241-D916-4546-BCA4-86117791E653}">
      <dgm:prSet/>
      <dgm:spPr/>
      <dgm:t>
        <a:bodyPr/>
        <a:lstStyle/>
        <a:p>
          <a:endParaRPr lang="de-DE"/>
        </a:p>
      </dgm:t>
    </dgm:pt>
    <dgm:pt modelId="{EA5EEE5C-1C89-42D0-AF82-591AE780228D}" type="sibTrans" cxnId="{788DF241-D916-4546-BCA4-86117791E653}">
      <dgm:prSet/>
      <dgm:spPr/>
      <dgm:t>
        <a:bodyPr/>
        <a:lstStyle/>
        <a:p>
          <a:endParaRPr lang="de-DE"/>
        </a:p>
      </dgm:t>
    </dgm:pt>
    <dgm:pt modelId="{F72315AE-4AE8-4887-85FC-81CB21DB75B7}" type="pres">
      <dgm:prSet presAssocID="{D987BB13-5690-4D75-BE7E-D89EAE17D25B}" presName="Name0" presStyleCnt="0">
        <dgm:presLayoutVars>
          <dgm:dir/>
          <dgm:resizeHandles/>
        </dgm:presLayoutVars>
      </dgm:prSet>
      <dgm:spPr/>
      <dgm:t>
        <a:bodyPr/>
        <a:lstStyle/>
        <a:p>
          <a:endParaRPr lang="de-DE"/>
        </a:p>
      </dgm:t>
    </dgm:pt>
    <dgm:pt modelId="{F330CBE6-28A4-4661-B4BD-67BCD92CB368}" type="pres">
      <dgm:prSet presAssocID="{B835E2B4-8F62-4706-8743-05D88217219D}" presName="compNode" presStyleCnt="0"/>
      <dgm:spPr/>
      <dgm:t>
        <a:bodyPr/>
        <a:lstStyle/>
        <a:p>
          <a:endParaRPr lang="de-DE"/>
        </a:p>
      </dgm:t>
    </dgm:pt>
    <dgm:pt modelId="{723B7EF8-B414-4517-8CCB-776BA2B35DCA}" type="pres">
      <dgm:prSet presAssocID="{B835E2B4-8F62-4706-8743-05D88217219D}" presName="dummyConnPt" presStyleCnt="0"/>
      <dgm:spPr/>
      <dgm:t>
        <a:bodyPr/>
        <a:lstStyle/>
        <a:p>
          <a:endParaRPr lang="de-DE"/>
        </a:p>
      </dgm:t>
    </dgm:pt>
    <dgm:pt modelId="{728AF14A-FA4A-4FA6-86DF-4A86B627E14B}" type="pres">
      <dgm:prSet presAssocID="{B835E2B4-8F62-4706-8743-05D88217219D}" presName="node" presStyleLbl="node1" presStyleIdx="0" presStyleCnt="9">
        <dgm:presLayoutVars>
          <dgm:bulletEnabled val="1"/>
        </dgm:presLayoutVars>
      </dgm:prSet>
      <dgm:spPr/>
      <dgm:t>
        <a:bodyPr/>
        <a:lstStyle/>
        <a:p>
          <a:endParaRPr lang="de-DE"/>
        </a:p>
      </dgm:t>
    </dgm:pt>
    <dgm:pt modelId="{78F9D2B8-3A51-4FFF-B317-AB7B190C57D1}" type="pres">
      <dgm:prSet presAssocID="{7EFE124D-5046-4ED3-9232-7137D95FAC43}" presName="sibTrans" presStyleLbl="bgSibTrans2D1" presStyleIdx="0" presStyleCnt="8"/>
      <dgm:spPr/>
      <dgm:t>
        <a:bodyPr/>
        <a:lstStyle/>
        <a:p>
          <a:endParaRPr lang="de-DE"/>
        </a:p>
      </dgm:t>
    </dgm:pt>
    <dgm:pt modelId="{6C5E8D72-AD58-4EAD-AB2B-B46F69376448}" type="pres">
      <dgm:prSet presAssocID="{FFC7FC93-72AC-4E78-B7F5-80AA22472DE3}" presName="compNode" presStyleCnt="0"/>
      <dgm:spPr/>
      <dgm:t>
        <a:bodyPr/>
        <a:lstStyle/>
        <a:p>
          <a:endParaRPr lang="de-DE"/>
        </a:p>
      </dgm:t>
    </dgm:pt>
    <dgm:pt modelId="{AE617C3F-BBA8-4769-BCA7-82661B327B61}" type="pres">
      <dgm:prSet presAssocID="{FFC7FC93-72AC-4E78-B7F5-80AA22472DE3}" presName="dummyConnPt" presStyleCnt="0"/>
      <dgm:spPr/>
      <dgm:t>
        <a:bodyPr/>
        <a:lstStyle/>
        <a:p>
          <a:endParaRPr lang="de-DE"/>
        </a:p>
      </dgm:t>
    </dgm:pt>
    <dgm:pt modelId="{53DA0D77-1621-4043-83DE-AF0E021A7BE0}" type="pres">
      <dgm:prSet presAssocID="{FFC7FC93-72AC-4E78-B7F5-80AA22472DE3}" presName="node" presStyleLbl="node1" presStyleIdx="1" presStyleCnt="9">
        <dgm:presLayoutVars>
          <dgm:bulletEnabled val="1"/>
        </dgm:presLayoutVars>
      </dgm:prSet>
      <dgm:spPr/>
      <dgm:t>
        <a:bodyPr/>
        <a:lstStyle/>
        <a:p>
          <a:endParaRPr lang="de-DE"/>
        </a:p>
      </dgm:t>
    </dgm:pt>
    <dgm:pt modelId="{2761FA5A-9080-40D0-9D06-4D10720CF355}" type="pres">
      <dgm:prSet presAssocID="{3828F170-E122-4C8D-BF20-A134E9EB8005}" presName="sibTrans" presStyleLbl="bgSibTrans2D1" presStyleIdx="1" presStyleCnt="8"/>
      <dgm:spPr/>
      <dgm:t>
        <a:bodyPr/>
        <a:lstStyle/>
        <a:p>
          <a:endParaRPr lang="de-DE"/>
        </a:p>
      </dgm:t>
    </dgm:pt>
    <dgm:pt modelId="{FAD4964B-941D-4CBF-B45E-7D734BA95F88}" type="pres">
      <dgm:prSet presAssocID="{DEDF9536-57F2-4A7C-9187-6E4BA2292CF7}" presName="compNode" presStyleCnt="0"/>
      <dgm:spPr/>
      <dgm:t>
        <a:bodyPr/>
        <a:lstStyle/>
        <a:p>
          <a:endParaRPr lang="de-DE"/>
        </a:p>
      </dgm:t>
    </dgm:pt>
    <dgm:pt modelId="{4A50A41F-98A1-44A1-BE03-F8533560D078}" type="pres">
      <dgm:prSet presAssocID="{DEDF9536-57F2-4A7C-9187-6E4BA2292CF7}" presName="dummyConnPt" presStyleCnt="0"/>
      <dgm:spPr/>
      <dgm:t>
        <a:bodyPr/>
        <a:lstStyle/>
        <a:p>
          <a:endParaRPr lang="de-DE"/>
        </a:p>
      </dgm:t>
    </dgm:pt>
    <dgm:pt modelId="{5366C753-43E1-4601-A94B-50D048346D15}" type="pres">
      <dgm:prSet presAssocID="{DEDF9536-57F2-4A7C-9187-6E4BA2292CF7}" presName="node" presStyleLbl="node1" presStyleIdx="2" presStyleCnt="9">
        <dgm:presLayoutVars>
          <dgm:bulletEnabled val="1"/>
        </dgm:presLayoutVars>
      </dgm:prSet>
      <dgm:spPr/>
      <dgm:t>
        <a:bodyPr/>
        <a:lstStyle/>
        <a:p>
          <a:endParaRPr lang="de-DE"/>
        </a:p>
      </dgm:t>
    </dgm:pt>
    <dgm:pt modelId="{16FEB7D8-D661-4FCA-9B92-B79961AC43EB}" type="pres">
      <dgm:prSet presAssocID="{DD6005F0-1730-4F90-8100-FF059C15FBA3}" presName="sibTrans" presStyleLbl="bgSibTrans2D1" presStyleIdx="2" presStyleCnt="8"/>
      <dgm:spPr/>
      <dgm:t>
        <a:bodyPr/>
        <a:lstStyle/>
        <a:p>
          <a:endParaRPr lang="de-DE"/>
        </a:p>
      </dgm:t>
    </dgm:pt>
    <dgm:pt modelId="{43818F85-0FBA-4FA6-B801-96BCF0EEA559}" type="pres">
      <dgm:prSet presAssocID="{CE068ACF-122E-4062-BFF6-8468F431D281}" presName="compNode" presStyleCnt="0"/>
      <dgm:spPr/>
      <dgm:t>
        <a:bodyPr/>
        <a:lstStyle/>
        <a:p>
          <a:endParaRPr lang="de-DE"/>
        </a:p>
      </dgm:t>
    </dgm:pt>
    <dgm:pt modelId="{41BD9D70-E795-4911-BD2F-5EFD66CE743C}" type="pres">
      <dgm:prSet presAssocID="{CE068ACF-122E-4062-BFF6-8468F431D281}" presName="dummyConnPt" presStyleCnt="0"/>
      <dgm:spPr/>
      <dgm:t>
        <a:bodyPr/>
        <a:lstStyle/>
        <a:p>
          <a:endParaRPr lang="de-DE"/>
        </a:p>
      </dgm:t>
    </dgm:pt>
    <dgm:pt modelId="{50ABE332-4FE7-4920-B1AD-F0E643F04818}" type="pres">
      <dgm:prSet presAssocID="{CE068ACF-122E-4062-BFF6-8468F431D281}" presName="node" presStyleLbl="node1" presStyleIdx="3" presStyleCnt="9">
        <dgm:presLayoutVars>
          <dgm:bulletEnabled val="1"/>
        </dgm:presLayoutVars>
      </dgm:prSet>
      <dgm:spPr/>
      <dgm:t>
        <a:bodyPr/>
        <a:lstStyle/>
        <a:p>
          <a:endParaRPr lang="de-DE"/>
        </a:p>
      </dgm:t>
    </dgm:pt>
    <dgm:pt modelId="{5E461E58-C516-4C63-A882-04786807AB47}" type="pres">
      <dgm:prSet presAssocID="{EA5EEE5C-1C89-42D0-AF82-591AE780228D}" presName="sibTrans" presStyleLbl="bgSibTrans2D1" presStyleIdx="3" presStyleCnt="8"/>
      <dgm:spPr/>
      <dgm:t>
        <a:bodyPr/>
        <a:lstStyle/>
        <a:p>
          <a:endParaRPr lang="de-DE"/>
        </a:p>
      </dgm:t>
    </dgm:pt>
    <dgm:pt modelId="{7BD26A43-3D2A-4E09-95C4-989D540BE488}" type="pres">
      <dgm:prSet presAssocID="{82811035-6616-44CE-9BE9-5EEE8BDAAEDA}" presName="compNode" presStyleCnt="0"/>
      <dgm:spPr/>
      <dgm:t>
        <a:bodyPr/>
        <a:lstStyle/>
        <a:p>
          <a:endParaRPr lang="de-DE"/>
        </a:p>
      </dgm:t>
    </dgm:pt>
    <dgm:pt modelId="{DAD425A1-3D9A-407B-8D3D-B6988F1E5AC6}" type="pres">
      <dgm:prSet presAssocID="{82811035-6616-44CE-9BE9-5EEE8BDAAEDA}" presName="dummyConnPt" presStyleCnt="0"/>
      <dgm:spPr/>
      <dgm:t>
        <a:bodyPr/>
        <a:lstStyle/>
        <a:p>
          <a:endParaRPr lang="de-DE"/>
        </a:p>
      </dgm:t>
    </dgm:pt>
    <dgm:pt modelId="{CE0BD8F5-05EA-4206-8578-E0D0BCE2824D}" type="pres">
      <dgm:prSet presAssocID="{82811035-6616-44CE-9BE9-5EEE8BDAAEDA}" presName="node" presStyleLbl="node1" presStyleIdx="4" presStyleCnt="9">
        <dgm:presLayoutVars>
          <dgm:bulletEnabled val="1"/>
        </dgm:presLayoutVars>
      </dgm:prSet>
      <dgm:spPr/>
      <dgm:t>
        <a:bodyPr/>
        <a:lstStyle/>
        <a:p>
          <a:endParaRPr lang="de-DE"/>
        </a:p>
      </dgm:t>
    </dgm:pt>
    <dgm:pt modelId="{3E0B4B94-C828-4FC9-B956-2EF4734A68F1}" type="pres">
      <dgm:prSet presAssocID="{BE826C1D-B3C9-40D0-8F08-603A361DD8BD}" presName="sibTrans" presStyleLbl="bgSibTrans2D1" presStyleIdx="4" presStyleCnt="8"/>
      <dgm:spPr/>
      <dgm:t>
        <a:bodyPr/>
        <a:lstStyle/>
        <a:p>
          <a:endParaRPr lang="de-DE"/>
        </a:p>
      </dgm:t>
    </dgm:pt>
    <dgm:pt modelId="{6998910E-4C8F-4C25-873F-0E4AE6F68CA0}" type="pres">
      <dgm:prSet presAssocID="{62B8532D-6673-446E-94E6-B944027C2082}" presName="compNode" presStyleCnt="0"/>
      <dgm:spPr/>
      <dgm:t>
        <a:bodyPr/>
        <a:lstStyle/>
        <a:p>
          <a:endParaRPr lang="de-DE"/>
        </a:p>
      </dgm:t>
    </dgm:pt>
    <dgm:pt modelId="{8AEFB863-B5A5-4223-8C51-0853FD9E0BAA}" type="pres">
      <dgm:prSet presAssocID="{62B8532D-6673-446E-94E6-B944027C2082}" presName="dummyConnPt" presStyleCnt="0"/>
      <dgm:spPr/>
      <dgm:t>
        <a:bodyPr/>
        <a:lstStyle/>
        <a:p>
          <a:endParaRPr lang="de-DE"/>
        </a:p>
      </dgm:t>
    </dgm:pt>
    <dgm:pt modelId="{A7CCEC93-57CC-48DA-A528-9F4CFE942772}" type="pres">
      <dgm:prSet presAssocID="{62B8532D-6673-446E-94E6-B944027C2082}" presName="node" presStyleLbl="node1" presStyleIdx="5" presStyleCnt="9">
        <dgm:presLayoutVars>
          <dgm:bulletEnabled val="1"/>
        </dgm:presLayoutVars>
      </dgm:prSet>
      <dgm:spPr/>
      <dgm:t>
        <a:bodyPr/>
        <a:lstStyle/>
        <a:p>
          <a:endParaRPr lang="de-DE"/>
        </a:p>
      </dgm:t>
    </dgm:pt>
    <dgm:pt modelId="{ECA89EF5-49C2-474F-B459-9994EB59CA16}" type="pres">
      <dgm:prSet presAssocID="{0C1DBF78-A8C0-48F4-92DC-4F055DE9DAD7}" presName="sibTrans" presStyleLbl="bgSibTrans2D1" presStyleIdx="5" presStyleCnt="8"/>
      <dgm:spPr/>
      <dgm:t>
        <a:bodyPr/>
        <a:lstStyle/>
        <a:p>
          <a:endParaRPr lang="de-DE"/>
        </a:p>
      </dgm:t>
    </dgm:pt>
    <dgm:pt modelId="{B7C6F598-938B-4136-9BF4-640BB944527B}" type="pres">
      <dgm:prSet presAssocID="{A7FA7C3E-BDFD-4800-9F1C-2A43816C1395}" presName="compNode" presStyleCnt="0"/>
      <dgm:spPr/>
      <dgm:t>
        <a:bodyPr/>
        <a:lstStyle/>
        <a:p>
          <a:endParaRPr lang="de-DE"/>
        </a:p>
      </dgm:t>
    </dgm:pt>
    <dgm:pt modelId="{2CA31266-B913-4AE6-930F-8AAB42B46890}" type="pres">
      <dgm:prSet presAssocID="{A7FA7C3E-BDFD-4800-9F1C-2A43816C1395}" presName="dummyConnPt" presStyleCnt="0"/>
      <dgm:spPr/>
      <dgm:t>
        <a:bodyPr/>
        <a:lstStyle/>
        <a:p>
          <a:endParaRPr lang="de-DE"/>
        </a:p>
      </dgm:t>
    </dgm:pt>
    <dgm:pt modelId="{50337405-E1AF-43BD-BA6E-6FB4BFE5EA2F}" type="pres">
      <dgm:prSet presAssocID="{A7FA7C3E-BDFD-4800-9F1C-2A43816C1395}" presName="node" presStyleLbl="node1" presStyleIdx="6" presStyleCnt="9">
        <dgm:presLayoutVars>
          <dgm:bulletEnabled val="1"/>
        </dgm:presLayoutVars>
      </dgm:prSet>
      <dgm:spPr/>
      <dgm:t>
        <a:bodyPr/>
        <a:lstStyle/>
        <a:p>
          <a:endParaRPr lang="de-DE"/>
        </a:p>
      </dgm:t>
    </dgm:pt>
    <dgm:pt modelId="{68AB3357-05BB-4C71-88FF-A680DD5021C6}" type="pres">
      <dgm:prSet presAssocID="{8B48FD47-5D40-40E2-B08C-26425D99D052}" presName="sibTrans" presStyleLbl="bgSibTrans2D1" presStyleIdx="6" presStyleCnt="8"/>
      <dgm:spPr/>
      <dgm:t>
        <a:bodyPr/>
        <a:lstStyle/>
        <a:p>
          <a:endParaRPr lang="de-DE"/>
        </a:p>
      </dgm:t>
    </dgm:pt>
    <dgm:pt modelId="{563875CC-2FB8-4091-A681-3211F63206A7}" type="pres">
      <dgm:prSet presAssocID="{A66CDCE4-E611-48C1-9CCC-86A58584B7A3}" presName="compNode" presStyleCnt="0"/>
      <dgm:spPr/>
      <dgm:t>
        <a:bodyPr/>
        <a:lstStyle/>
        <a:p>
          <a:endParaRPr lang="de-DE"/>
        </a:p>
      </dgm:t>
    </dgm:pt>
    <dgm:pt modelId="{C8064AE3-5106-47B9-AD73-B3AE3BBD141E}" type="pres">
      <dgm:prSet presAssocID="{A66CDCE4-E611-48C1-9CCC-86A58584B7A3}" presName="dummyConnPt" presStyleCnt="0"/>
      <dgm:spPr/>
      <dgm:t>
        <a:bodyPr/>
        <a:lstStyle/>
        <a:p>
          <a:endParaRPr lang="de-DE"/>
        </a:p>
      </dgm:t>
    </dgm:pt>
    <dgm:pt modelId="{E4EB2F7A-2317-4D96-9FF8-26F3BD084F34}" type="pres">
      <dgm:prSet presAssocID="{A66CDCE4-E611-48C1-9CCC-86A58584B7A3}" presName="node" presStyleLbl="node1" presStyleIdx="7" presStyleCnt="9">
        <dgm:presLayoutVars>
          <dgm:bulletEnabled val="1"/>
        </dgm:presLayoutVars>
      </dgm:prSet>
      <dgm:spPr/>
      <dgm:t>
        <a:bodyPr/>
        <a:lstStyle/>
        <a:p>
          <a:endParaRPr lang="de-DE"/>
        </a:p>
      </dgm:t>
    </dgm:pt>
    <dgm:pt modelId="{023F6675-02EB-42D3-BA82-7E155C8B0C0F}" type="pres">
      <dgm:prSet presAssocID="{17736655-628F-4654-8767-1A9C8C0C1598}" presName="sibTrans" presStyleLbl="bgSibTrans2D1" presStyleIdx="7" presStyleCnt="8"/>
      <dgm:spPr/>
      <dgm:t>
        <a:bodyPr/>
        <a:lstStyle/>
        <a:p>
          <a:endParaRPr lang="de-DE"/>
        </a:p>
      </dgm:t>
    </dgm:pt>
    <dgm:pt modelId="{26EC083B-5F38-46DA-809C-71568C07909E}" type="pres">
      <dgm:prSet presAssocID="{D07EF880-D38B-46C4-B573-D15A685C4251}" presName="compNode" presStyleCnt="0"/>
      <dgm:spPr/>
      <dgm:t>
        <a:bodyPr/>
        <a:lstStyle/>
        <a:p>
          <a:endParaRPr lang="de-DE"/>
        </a:p>
      </dgm:t>
    </dgm:pt>
    <dgm:pt modelId="{2ADE3CD2-FB61-46E6-AB78-95B87B6D8530}" type="pres">
      <dgm:prSet presAssocID="{D07EF880-D38B-46C4-B573-D15A685C4251}" presName="dummyConnPt" presStyleCnt="0"/>
      <dgm:spPr/>
      <dgm:t>
        <a:bodyPr/>
        <a:lstStyle/>
        <a:p>
          <a:endParaRPr lang="de-DE"/>
        </a:p>
      </dgm:t>
    </dgm:pt>
    <dgm:pt modelId="{FFFAB952-C3A5-43D3-AE5B-86D09ABE4C07}" type="pres">
      <dgm:prSet presAssocID="{D07EF880-D38B-46C4-B573-D15A685C4251}" presName="node" presStyleLbl="node1" presStyleIdx="8" presStyleCnt="9">
        <dgm:presLayoutVars>
          <dgm:bulletEnabled val="1"/>
        </dgm:presLayoutVars>
      </dgm:prSet>
      <dgm:spPr/>
      <dgm:t>
        <a:bodyPr/>
        <a:lstStyle/>
        <a:p>
          <a:endParaRPr lang="de-DE"/>
        </a:p>
      </dgm:t>
    </dgm:pt>
  </dgm:ptLst>
  <dgm:cxnLst>
    <dgm:cxn modelId="{7E5203C8-B7F5-4317-950B-8CDCB7BDCFD1}" type="presOf" srcId="{7EFE124D-5046-4ED3-9232-7137D95FAC43}" destId="{78F9D2B8-3A51-4FFF-B317-AB7B190C57D1}" srcOrd="0" destOrd="0" presId="urn:microsoft.com/office/officeart/2005/8/layout/bProcess4"/>
    <dgm:cxn modelId="{6792C0F6-9CD7-4246-8D96-29D95B99F063}" srcId="{D987BB13-5690-4D75-BE7E-D89EAE17D25B}" destId="{A66CDCE4-E611-48C1-9CCC-86A58584B7A3}" srcOrd="7" destOrd="0" parTransId="{B2F5902D-1C7D-4345-B79B-599465201D64}" sibTransId="{17736655-628F-4654-8767-1A9C8C0C1598}"/>
    <dgm:cxn modelId="{D9168824-4903-4D61-B14F-BDC170C534A9}" srcId="{D987BB13-5690-4D75-BE7E-D89EAE17D25B}" destId="{62B8532D-6673-446E-94E6-B944027C2082}" srcOrd="5" destOrd="0" parTransId="{A851136E-1C80-4C11-A3A7-009771765A66}" sibTransId="{0C1DBF78-A8C0-48F4-92DC-4F055DE9DAD7}"/>
    <dgm:cxn modelId="{19322CCD-6C31-4786-8BCA-C5D467EA99AD}" type="presOf" srcId="{DD6005F0-1730-4F90-8100-FF059C15FBA3}" destId="{16FEB7D8-D661-4FCA-9B92-B79961AC43EB}" srcOrd="0" destOrd="0" presId="urn:microsoft.com/office/officeart/2005/8/layout/bProcess4"/>
    <dgm:cxn modelId="{55CA210C-7300-415C-85F7-185C7237932C}" type="presOf" srcId="{8B48FD47-5D40-40E2-B08C-26425D99D052}" destId="{68AB3357-05BB-4C71-88FF-A680DD5021C6}" srcOrd="0" destOrd="0" presId="urn:microsoft.com/office/officeart/2005/8/layout/bProcess4"/>
    <dgm:cxn modelId="{B45FFC68-0A1F-4FE7-9A0B-7976249A3362}" type="presOf" srcId="{17736655-628F-4654-8767-1A9C8C0C1598}" destId="{023F6675-02EB-42D3-BA82-7E155C8B0C0F}" srcOrd="0" destOrd="0" presId="urn:microsoft.com/office/officeart/2005/8/layout/bProcess4"/>
    <dgm:cxn modelId="{AB56388A-80F7-4B73-80F0-C4DADADEF829}" type="presOf" srcId="{CE068ACF-122E-4062-BFF6-8468F431D281}" destId="{50ABE332-4FE7-4920-B1AD-F0E643F04818}" srcOrd="0" destOrd="0" presId="urn:microsoft.com/office/officeart/2005/8/layout/bProcess4"/>
    <dgm:cxn modelId="{B70DF27B-8BCC-4256-A593-9BCA2F2F9FB0}" srcId="{D987BB13-5690-4D75-BE7E-D89EAE17D25B}" destId="{A7FA7C3E-BDFD-4800-9F1C-2A43816C1395}" srcOrd="6" destOrd="0" parTransId="{5178862E-9130-47F2-8B59-5BBE02CCD6E0}" sibTransId="{8B48FD47-5D40-40E2-B08C-26425D99D052}"/>
    <dgm:cxn modelId="{837E6C2D-6D3E-4CD1-A853-B1460432959C}" type="presOf" srcId="{0C1DBF78-A8C0-48F4-92DC-4F055DE9DAD7}" destId="{ECA89EF5-49C2-474F-B459-9994EB59CA16}" srcOrd="0" destOrd="0" presId="urn:microsoft.com/office/officeart/2005/8/layout/bProcess4"/>
    <dgm:cxn modelId="{140191E7-B17E-49C6-9797-22CA294181B3}" type="presOf" srcId="{FFC7FC93-72AC-4E78-B7F5-80AA22472DE3}" destId="{53DA0D77-1621-4043-83DE-AF0E021A7BE0}" srcOrd="0" destOrd="0" presId="urn:microsoft.com/office/officeart/2005/8/layout/bProcess4"/>
    <dgm:cxn modelId="{788DF241-D916-4546-BCA4-86117791E653}" srcId="{D987BB13-5690-4D75-BE7E-D89EAE17D25B}" destId="{CE068ACF-122E-4062-BFF6-8468F431D281}" srcOrd="3" destOrd="0" parTransId="{FC7E56DC-E5A1-4FDA-B58B-3AE711438046}" sibTransId="{EA5EEE5C-1C89-42D0-AF82-591AE780228D}"/>
    <dgm:cxn modelId="{27031D43-7258-4BBC-A209-BD07D0B23165}" type="presOf" srcId="{D987BB13-5690-4D75-BE7E-D89EAE17D25B}" destId="{F72315AE-4AE8-4887-85FC-81CB21DB75B7}" srcOrd="0" destOrd="0" presId="urn:microsoft.com/office/officeart/2005/8/layout/bProcess4"/>
    <dgm:cxn modelId="{4A1CC146-4236-4C0E-B201-99C364D326B5}" type="presOf" srcId="{B835E2B4-8F62-4706-8743-05D88217219D}" destId="{728AF14A-FA4A-4FA6-86DF-4A86B627E14B}" srcOrd="0" destOrd="0" presId="urn:microsoft.com/office/officeart/2005/8/layout/bProcess4"/>
    <dgm:cxn modelId="{1E460E33-F165-4227-94ED-DFEBF831C2AD}" type="presOf" srcId="{3828F170-E122-4C8D-BF20-A134E9EB8005}" destId="{2761FA5A-9080-40D0-9D06-4D10720CF355}" srcOrd="0" destOrd="0" presId="urn:microsoft.com/office/officeart/2005/8/layout/bProcess4"/>
    <dgm:cxn modelId="{44FEC8EB-1919-4DD5-AE11-04B929041DE9}" type="presOf" srcId="{BE826C1D-B3C9-40D0-8F08-603A361DD8BD}" destId="{3E0B4B94-C828-4FC9-B956-2EF4734A68F1}" srcOrd="0" destOrd="0" presId="urn:microsoft.com/office/officeart/2005/8/layout/bProcess4"/>
    <dgm:cxn modelId="{9FA017E2-AF66-4EB6-80A0-995E8008ED44}" type="presOf" srcId="{A66CDCE4-E611-48C1-9CCC-86A58584B7A3}" destId="{E4EB2F7A-2317-4D96-9FF8-26F3BD084F34}" srcOrd="0" destOrd="0" presId="urn:microsoft.com/office/officeart/2005/8/layout/bProcess4"/>
    <dgm:cxn modelId="{90992676-C276-41E5-AC02-61039CF319DA}" srcId="{D987BB13-5690-4D75-BE7E-D89EAE17D25B}" destId="{D07EF880-D38B-46C4-B573-D15A685C4251}" srcOrd="8" destOrd="0" parTransId="{8B0A9C5E-5D1F-4F04-986D-0952C413F869}" sibTransId="{3E279AD5-D669-4D6A-B223-B384440E21AC}"/>
    <dgm:cxn modelId="{49E84A6D-E984-472C-B916-A822EBCAE6E6}" srcId="{D987BB13-5690-4D75-BE7E-D89EAE17D25B}" destId="{82811035-6616-44CE-9BE9-5EEE8BDAAEDA}" srcOrd="4" destOrd="0" parTransId="{C350EEFD-7A98-4DA5-8713-D0C6B43D8661}" sibTransId="{BE826C1D-B3C9-40D0-8F08-603A361DD8BD}"/>
    <dgm:cxn modelId="{7EA37A97-7B55-43E5-8BAA-47C570137F57}" srcId="{D987BB13-5690-4D75-BE7E-D89EAE17D25B}" destId="{B835E2B4-8F62-4706-8743-05D88217219D}" srcOrd="0" destOrd="0" parTransId="{0D75A886-B3D4-4EBF-8E68-BC3192292DAC}" sibTransId="{7EFE124D-5046-4ED3-9232-7137D95FAC43}"/>
    <dgm:cxn modelId="{9886BB7E-A245-4210-9FBF-15207286F95F}" srcId="{D987BB13-5690-4D75-BE7E-D89EAE17D25B}" destId="{DEDF9536-57F2-4A7C-9187-6E4BA2292CF7}" srcOrd="2" destOrd="0" parTransId="{5BB4543B-E227-4B75-B70E-AB59A7E0A0A0}" sibTransId="{DD6005F0-1730-4F90-8100-FF059C15FBA3}"/>
    <dgm:cxn modelId="{E5EBFE4B-B091-417D-A251-EFD969E4117D}" type="presOf" srcId="{DEDF9536-57F2-4A7C-9187-6E4BA2292CF7}" destId="{5366C753-43E1-4601-A94B-50D048346D15}" srcOrd="0" destOrd="0" presId="urn:microsoft.com/office/officeart/2005/8/layout/bProcess4"/>
    <dgm:cxn modelId="{6B296BD2-7472-47AF-8CAA-66D493CB82DE}" type="presOf" srcId="{82811035-6616-44CE-9BE9-5EEE8BDAAEDA}" destId="{CE0BD8F5-05EA-4206-8578-E0D0BCE2824D}" srcOrd="0" destOrd="0" presId="urn:microsoft.com/office/officeart/2005/8/layout/bProcess4"/>
    <dgm:cxn modelId="{C20140BB-BAA7-4CFF-B105-ADD2DEC81B27}" type="presOf" srcId="{A7FA7C3E-BDFD-4800-9F1C-2A43816C1395}" destId="{50337405-E1AF-43BD-BA6E-6FB4BFE5EA2F}" srcOrd="0" destOrd="0" presId="urn:microsoft.com/office/officeart/2005/8/layout/bProcess4"/>
    <dgm:cxn modelId="{237EC418-4204-4A5F-AA84-5A47F0DDCC29}" srcId="{D987BB13-5690-4D75-BE7E-D89EAE17D25B}" destId="{FFC7FC93-72AC-4E78-B7F5-80AA22472DE3}" srcOrd="1" destOrd="0" parTransId="{A17D3596-C035-4285-831E-6004B68B9EEC}" sibTransId="{3828F170-E122-4C8D-BF20-A134E9EB8005}"/>
    <dgm:cxn modelId="{510E1FF4-0183-4E8E-8729-07627AA98E7A}" type="presOf" srcId="{62B8532D-6673-446E-94E6-B944027C2082}" destId="{A7CCEC93-57CC-48DA-A528-9F4CFE942772}" srcOrd="0" destOrd="0" presId="urn:microsoft.com/office/officeart/2005/8/layout/bProcess4"/>
    <dgm:cxn modelId="{A6904A69-942F-4FC9-A97D-FF2C6AA9B926}" type="presOf" srcId="{D07EF880-D38B-46C4-B573-D15A685C4251}" destId="{FFFAB952-C3A5-43D3-AE5B-86D09ABE4C07}" srcOrd="0" destOrd="0" presId="urn:microsoft.com/office/officeart/2005/8/layout/bProcess4"/>
    <dgm:cxn modelId="{740175EC-5F2E-4369-A32B-E1BFBB5EA549}" type="presOf" srcId="{EA5EEE5C-1C89-42D0-AF82-591AE780228D}" destId="{5E461E58-C516-4C63-A882-04786807AB47}" srcOrd="0" destOrd="0" presId="urn:microsoft.com/office/officeart/2005/8/layout/bProcess4"/>
    <dgm:cxn modelId="{D1D71F6C-C453-45B7-93E9-A272F4AD8080}" type="presParOf" srcId="{F72315AE-4AE8-4887-85FC-81CB21DB75B7}" destId="{F330CBE6-28A4-4661-B4BD-67BCD92CB368}" srcOrd="0" destOrd="0" presId="urn:microsoft.com/office/officeart/2005/8/layout/bProcess4"/>
    <dgm:cxn modelId="{2BB4B0FD-8BFE-4F5A-A4A4-E189675E9623}" type="presParOf" srcId="{F330CBE6-28A4-4661-B4BD-67BCD92CB368}" destId="{723B7EF8-B414-4517-8CCB-776BA2B35DCA}" srcOrd="0" destOrd="0" presId="urn:microsoft.com/office/officeart/2005/8/layout/bProcess4"/>
    <dgm:cxn modelId="{9AF03B54-7D4C-460B-AADB-9E9D3C8A3966}" type="presParOf" srcId="{F330CBE6-28A4-4661-B4BD-67BCD92CB368}" destId="{728AF14A-FA4A-4FA6-86DF-4A86B627E14B}" srcOrd="1" destOrd="0" presId="urn:microsoft.com/office/officeart/2005/8/layout/bProcess4"/>
    <dgm:cxn modelId="{BD0F6762-222B-45DA-8D85-E7F15A0CA13E}" type="presParOf" srcId="{F72315AE-4AE8-4887-85FC-81CB21DB75B7}" destId="{78F9D2B8-3A51-4FFF-B317-AB7B190C57D1}" srcOrd="1" destOrd="0" presId="urn:microsoft.com/office/officeart/2005/8/layout/bProcess4"/>
    <dgm:cxn modelId="{05B140DD-3AE6-43EB-9A36-EEDDF6C69A24}" type="presParOf" srcId="{F72315AE-4AE8-4887-85FC-81CB21DB75B7}" destId="{6C5E8D72-AD58-4EAD-AB2B-B46F69376448}" srcOrd="2" destOrd="0" presId="urn:microsoft.com/office/officeart/2005/8/layout/bProcess4"/>
    <dgm:cxn modelId="{5180BBC3-0ABC-481A-BC7F-E829B53F22A5}" type="presParOf" srcId="{6C5E8D72-AD58-4EAD-AB2B-B46F69376448}" destId="{AE617C3F-BBA8-4769-BCA7-82661B327B61}" srcOrd="0" destOrd="0" presId="urn:microsoft.com/office/officeart/2005/8/layout/bProcess4"/>
    <dgm:cxn modelId="{00B35715-60DD-4CA3-92CB-C286A18CBDBD}" type="presParOf" srcId="{6C5E8D72-AD58-4EAD-AB2B-B46F69376448}" destId="{53DA0D77-1621-4043-83DE-AF0E021A7BE0}" srcOrd="1" destOrd="0" presId="urn:microsoft.com/office/officeart/2005/8/layout/bProcess4"/>
    <dgm:cxn modelId="{C5E9E0B8-6EAF-4704-B591-5434EC5EC6E5}" type="presParOf" srcId="{F72315AE-4AE8-4887-85FC-81CB21DB75B7}" destId="{2761FA5A-9080-40D0-9D06-4D10720CF355}" srcOrd="3" destOrd="0" presId="urn:microsoft.com/office/officeart/2005/8/layout/bProcess4"/>
    <dgm:cxn modelId="{9F3469EA-F0D1-4EFF-9602-BEE9956D62E0}" type="presParOf" srcId="{F72315AE-4AE8-4887-85FC-81CB21DB75B7}" destId="{FAD4964B-941D-4CBF-B45E-7D734BA95F88}" srcOrd="4" destOrd="0" presId="urn:microsoft.com/office/officeart/2005/8/layout/bProcess4"/>
    <dgm:cxn modelId="{E30EBB09-D3FB-4219-A7E6-AE130D9F21B9}" type="presParOf" srcId="{FAD4964B-941D-4CBF-B45E-7D734BA95F88}" destId="{4A50A41F-98A1-44A1-BE03-F8533560D078}" srcOrd="0" destOrd="0" presId="urn:microsoft.com/office/officeart/2005/8/layout/bProcess4"/>
    <dgm:cxn modelId="{D655D00A-FB01-4E4A-A1A8-6AEAAC988492}" type="presParOf" srcId="{FAD4964B-941D-4CBF-B45E-7D734BA95F88}" destId="{5366C753-43E1-4601-A94B-50D048346D15}" srcOrd="1" destOrd="0" presId="urn:microsoft.com/office/officeart/2005/8/layout/bProcess4"/>
    <dgm:cxn modelId="{6A9BF442-81CD-482A-9589-105976E691F1}" type="presParOf" srcId="{F72315AE-4AE8-4887-85FC-81CB21DB75B7}" destId="{16FEB7D8-D661-4FCA-9B92-B79961AC43EB}" srcOrd="5" destOrd="0" presId="urn:microsoft.com/office/officeart/2005/8/layout/bProcess4"/>
    <dgm:cxn modelId="{8A270FE6-5E8C-42A0-8D32-2882097AEBFD}" type="presParOf" srcId="{F72315AE-4AE8-4887-85FC-81CB21DB75B7}" destId="{43818F85-0FBA-4FA6-B801-96BCF0EEA559}" srcOrd="6" destOrd="0" presId="urn:microsoft.com/office/officeart/2005/8/layout/bProcess4"/>
    <dgm:cxn modelId="{4218E417-2ECD-49E5-BC0E-70B22DDCE907}" type="presParOf" srcId="{43818F85-0FBA-4FA6-B801-96BCF0EEA559}" destId="{41BD9D70-E795-4911-BD2F-5EFD66CE743C}" srcOrd="0" destOrd="0" presId="urn:microsoft.com/office/officeart/2005/8/layout/bProcess4"/>
    <dgm:cxn modelId="{7CF8CE02-F8AF-4ACE-86BB-D9FE84278FE0}" type="presParOf" srcId="{43818F85-0FBA-4FA6-B801-96BCF0EEA559}" destId="{50ABE332-4FE7-4920-B1AD-F0E643F04818}" srcOrd="1" destOrd="0" presId="urn:microsoft.com/office/officeart/2005/8/layout/bProcess4"/>
    <dgm:cxn modelId="{D26A4FAA-F5F7-483F-84FF-EA49D9D5A9DC}" type="presParOf" srcId="{F72315AE-4AE8-4887-85FC-81CB21DB75B7}" destId="{5E461E58-C516-4C63-A882-04786807AB47}" srcOrd="7" destOrd="0" presId="urn:microsoft.com/office/officeart/2005/8/layout/bProcess4"/>
    <dgm:cxn modelId="{B38EB3D7-51F6-446C-B1E5-8265D2415DD3}" type="presParOf" srcId="{F72315AE-4AE8-4887-85FC-81CB21DB75B7}" destId="{7BD26A43-3D2A-4E09-95C4-989D540BE488}" srcOrd="8" destOrd="0" presId="urn:microsoft.com/office/officeart/2005/8/layout/bProcess4"/>
    <dgm:cxn modelId="{4EAF5400-CB3F-4B4A-B040-3FED439D1874}" type="presParOf" srcId="{7BD26A43-3D2A-4E09-95C4-989D540BE488}" destId="{DAD425A1-3D9A-407B-8D3D-B6988F1E5AC6}" srcOrd="0" destOrd="0" presId="urn:microsoft.com/office/officeart/2005/8/layout/bProcess4"/>
    <dgm:cxn modelId="{13C8511D-B675-4B24-83D2-A421F4687D2B}" type="presParOf" srcId="{7BD26A43-3D2A-4E09-95C4-989D540BE488}" destId="{CE0BD8F5-05EA-4206-8578-E0D0BCE2824D}" srcOrd="1" destOrd="0" presId="urn:microsoft.com/office/officeart/2005/8/layout/bProcess4"/>
    <dgm:cxn modelId="{F03A3552-8728-433C-81BE-E33667200332}" type="presParOf" srcId="{F72315AE-4AE8-4887-85FC-81CB21DB75B7}" destId="{3E0B4B94-C828-4FC9-B956-2EF4734A68F1}" srcOrd="9" destOrd="0" presId="urn:microsoft.com/office/officeart/2005/8/layout/bProcess4"/>
    <dgm:cxn modelId="{8E3C3F9C-599A-431F-895D-CE0005DF0915}" type="presParOf" srcId="{F72315AE-4AE8-4887-85FC-81CB21DB75B7}" destId="{6998910E-4C8F-4C25-873F-0E4AE6F68CA0}" srcOrd="10" destOrd="0" presId="urn:microsoft.com/office/officeart/2005/8/layout/bProcess4"/>
    <dgm:cxn modelId="{3CDD67BC-FC91-40C8-84FF-39C7F1DCBB38}" type="presParOf" srcId="{6998910E-4C8F-4C25-873F-0E4AE6F68CA0}" destId="{8AEFB863-B5A5-4223-8C51-0853FD9E0BAA}" srcOrd="0" destOrd="0" presId="urn:microsoft.com/office/officeart/2005/8/layout/bProcess4"/>
    <dgm:cxn modelId="{8153BFA8-11A2-4781-9E33-50C1E16F9DC6}" type="presParOf" srcId="{6998910E-4C8F-4C25-873F-0E4AE6F68CA0}" destId="{A7CCEC93-57CC-48DA-A528-9F4CFE942772}" srcOrd="1" destOrd="0" presId="urn:microsoft.com/office/officeart/2005/8/layout/bProcess4"/>
    <dgm:cxn modelId="{5FF591F3-1674-42A0-93A0-3FE428101C59}" type="presParOf" srcId="{F72315AE-4AE8-4887-85FC-81CB21DB75B7}" destId="{ECA89EF5-49C2-474F-B459-9994EB59CA16}" srcOrd="11" destOrd="0" presId="urn:microsoft.com/office/officeart/2005/8/layout/bProcess4"/>
    <dgm:cxn modelId="{E6562D06-1F15-4F64-9DE3-32A0AE62DA0C}" type="presParOf" srcId="{F72315AE-4AE8-4887-85FC-81CB21DB75B7}" destId="{B7C6F598-938B-4136-9BF4-640BB944527B}" srcOrd="12" destOrd="0" presId="urn:microsoft.com/office/officeart/2005/8/layout/bProcess4"/>
    <dgm:cxn modelId="{A48F775D-E6E3-4462-A60C-63B2D1E7DBBC}" type="presParOf" srcId="{B7C6F598-938B-4136-9BF4-640BB944527B}" destId="{2CA31266-B913-4AE6-930F-8AAB42B46890}" srcOrd="0" destOrd="0" presId="urn:microsoft.com/office/officeart/2005/8/layout/bProcess4"/>
    <dgm:cxn modelId="{70AD4AFF-1976-4821-9B61-3DA6A556006C}" type="presParOf" srcId="{B7C6F598-938B-4136-9BF4-640BB944527B}" destId="{50337405-E1AF-43BD-BA6E-6FB4BFE5EA2F}" srcOrd="1" destOrd="0" presId="urn:microsoft.com/office/officeart/2005/8/layout/bProcess4"/>
    <dgm:cxn modelId="{AD5B38A9-BD83-4ECF-B925-385524441CC4}" type="presParOf" srcId="{F72315AE-4AE8-4887-85FC-81CB21DB75B7}" destId="{68AB3357-05BB-4C71-88FF-A680DD5021C6}" srcOrd="13" destOrd="0" presId="urn:microsoft.com/office/officeart/2005/8/layout/bProcess4"/>
    <dgm:cxn modelId="{D8895B79-AEB7-4446-8195-EE97755A36AD}" type="presParOf" srcId="{F72315AE-4AE8-4887-85FC-81CB21DB75B7}" destId="{563875CC-2FB8-4091-A681-3211F63206A7}" srcOrd="14" destOrd="0" presId="urn:microsoft.com/office/officeart/2005/8/layout/bProcess4"/>
    <dgm:cxn modelId="{E884EA6D-4DEA-43A0-91F7-2533FAA040D1}" type="presParOf" srcId="{563875CC-2FB8-4091-A681-3211F63206A7}" destId="{C8064AE3-5106-47B9-AD73-B3AE3BBD141E}" srcOrd="0" destOrd="0" presId="urn:microsoft.com/office/officeart/2005/8/layout/bProcess4"/>
    <dgm:cxn modelId="{25905F77-6CA2-47D2-B44F-527EE7D10B93}" type="presParOf" srcId="{563875CC-2FB8-4091-A681-3211F63206A7}" destId="{E4EB2F7A-2317-4D96-9FF8-26F3BD084F34}" srcOrd="1" destOrd="0" presId="urn:microsoft.com/office/officeart/2005/8/layout/bProcess4"/>
    <dgm:cxn modelId="{F313E3D4-A767-48BD-9280-41D8030C8531}" type="presParOf" srcId="{F72315AE-4AE8-4887-85FC-81CB21DB75B7}" destId="{023F6675-02EB-42D3-BA82-7E155C8B0C0F}" srcOrd="15" destOrd="0" presId="urn:microsoft.com/office/officeart/2005/8/layout/bProcess4"/>
    <dgm:cxn modelId="{0EFCB499-4AD5-47AB-9EDC-DCA2EC84821D}" type="presParOf" srcId="{F72315AE-4AE8-4887-85FC-81CB21DB75B7}" destId="{26EC083B-5F38-46DA-809C-71568C07909E}" srcOrd="16" destOrd="0" presId="urn:microsoft.com/office/officeart/2005/8/layout/bProcess4"/>
    <dgm:cxn modelId="{480DE2AC-F749-4C27-B0CA-40BDAB4E47DA}" type="presParOf" srcId="{26EC083B-5F38-46DA-809C-71568C07909E}" destId="{2ADE3CD2-FB61-46E6-AB78-95B87B6D8530}" srcOrd="0" destOrd="0" presId="urn:microsoft.com/office/officeart/2005/8/layout/bProcess4"/>
    <dgm:cxn modelId="{FF3EA6A4-A8E1-4638-B8D3-69F9CD5F88F0}" type="presParOf" srcId="{26EC083B-5F38-46DA-809C-71568C07909E}" destId="{FFFAB952-C3A5-43D3-AE5B-86D09ABE4C07}"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9D2B8-3A51-4FFF-B317-AB7B190C57D1}">
      <dsp:nvSpPr>
        <dsp:cNvPr id="0" name=""/>
        <dsp:cNvSpPr/>
      </dsp:nvSpPr>
      <dsp:spPr>
        <a:xfrm rot="5400000">
          <a:off x="13588" y="777482"/>
          <a:ext cx="1210794" cy="146371"/>
        </a:xfrm>
        <a:prstGeom prst="rect">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28AF14A-FA4A-4FA6-86DF-4A86B627E14B}">
      <dsp:nvSpPr>
        <dsp:cNvPr id="0" name=""/>
        <dsp:cNvSpPr/>
      </dsp:nvSpPr>
      <dsp:spPr>
        <a:xfrm>
          <a:off x="289234" y="486"/>
          <a:ext cx="1626345" cy="97580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smtClean="0"/>
            <a:t>I Leitbild</a:t>
          </a:r>
          <a:endParaRPr lang="de-DE" sz="1500" kern="1200" dirty="0"/>
        </a:p>
      </dsp:txBody>
      <dsp:txXfrm>
        <a:off x="317814" y="29066"/>
        <a:ext cx="1569185" cy="918647"/>
      </dsp:txXfrm>
    </dsp:sp>
    <dsp:sp modelId="{2761FA5A-9080-40D0-9D06-4D10720CF355}">
      <dsp:nvSpPr>
        <dsp:cNvPr id="0" name=""/>
        <dsp:cNvSpPr/>
      </dsp:nvSpPr>
      <dsp:spPr>
        <a:xfrm rot="5400000">
          <a:off x="13588" y="1997241"/>
          <a:ext cx="1210794" cy="146371"/>
        </a:xfrm>
        <a:prstGeom prst="rect">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3DA0D77-1621-4043-83DE-AF0E021A7BE0}">
      <dsp:nvSpPr>
        <dsp:cNvPr id="0" name=""/>
        <dsp:cNvSpPr/>
      </dsp:nvSpPr>
      <dsp:spPr>
        <a:xfrm>
          <a:off x="289234" y="1220245"/>
          <a:ext cx="1626345" cy="97580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smtClean="0"/>
            <a:t>II Interventions-plan</a:t>
          </a:r>
          <a:endParaRPr lang="de-DE" sz="1500" kern="1200" dirty="0"/>
        </a:p>
      </dsp:txBody>
      <dsp:txXfrm>
        <a:off x="317814" y="1248825"/>
        <a:ext cx="1569185" cy="918647"/>
      </dsp:txXfrm>
    </dsp:sp>
    <dsp:sp modelId="{16FEB7D8-D661-4FCA-9B92-B79961AC43EB}">
      <dsp:nvSpPr>
        <dsp:cNvPr id="0" name=""/>
        <dsp:cNvSpPr/>
      </dsp:nvSpPr>
      <dsp:spPr>
        <a:xfrm>
          <a:off x="623468" y="2607121"/>
          <a:ext cx="2154074" cy="146371"/>
        </a:xfrm>
        <a:prstGeom prst="rect">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366C753-43E1-4601-A94B-50D048346D15}">
      <dsp:nvSpPr>
        <dsp:cNvPr id="0" name=""/>
        <dsp:cNvSpPr/>
      </dsp:nvSpPr>
      <dsp:spPr>
        <a:xfrm>
          <a:off x="289234" y="2440004"/>
          <a:ext cx="1626345" cy="97580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smtClean="0"/>
            <a:t>III Kooperation</a:t>
          </a:r>
          <a:endParaRPr lang="de-DE" sz="1500" kern="1200" dirty="0"/>
        </a:p>
      </dsp:txBody>
      <dsp:txXfrm>
        <a:off x="317814" y="2468584"/>
        <a:ext cx="1569185" cy="918647"/>
      </dsp:txXfrm>
    </dsp:sp>
    <dsp:sp modelId="{5E461E58-C516-4C63-A882-04786807AB47}">
      <dsp:nvSpPr>
        <dsp:cNvPr id="0" name=""/>
        <dsp:cNvSpPr/>
      </dsp:nvSpPr>
      <dsp:spPr>
        <a:xfrm rot="16200000">
          <a:off x="2176628" y="1997241"/>
          <a:ext cx="1210794" cy="146371"/>
        </a:xfrm>
        <a:prstGeom prst="rect">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0ABE332-4FE7-4920-B1AD-F0E643F04818}">
      <dsp:nvSpPr>
        <dsp:cNvPr id="0" name=""/>
        <dsp:cNvSpPr/>
      </dsp:nvSpPr>
      <dsp:spPr>
        <a:xfrm>
          <a:off x="2452273" y="2440004"/>
          <a:ext cx="1626345" cy="97580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smtClean="0"/>
            <a:t>IV Personal-verantwortung</a:t>
          </a:r>
          <a:endParaRPr lang="de-DE" sz="1500" kern="1200" dirty="0"/>
        </a:p>
      </dsp:txBody>
      <dsp:txXfrm>
        <a:off x="2480853" y="2468584"/>
        <a:ext cx="1569185" cy="918647"/>
      </dsp:txXfrm>
    </dsp:sp>
    <dsp:sp modelId="{3E0B4B94-C828-4FC9-B956-2EF4734A68F1}">
      <dsp:nvSpPr>
        <dsp:cNvPr id="0" name=""/>
        <dsp:cNvSpPr/>
      </dsp:nvSpPr>
      <dsp:spPr>
        <a:xfrm rot="16200000">
          <a:off x="2176628" y="777482"/>
          <a:ext cx="1210794" cy="146371"/>
        </a:xfrm>
        <a:prstGeom prst="rect">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E0BD8F5-05EA-4206-8578-E0D0BCE2824D}">
      <dsp:nvSpPr>
        <dsp:cNvPr id="0" name=""/>
        <dsp:cNvSpPr/>
      </dsp:nvSpPr>
      <dsp:spPr>
        <a:xfrm>
          <a:off x="2452273" y="1220245"/>
          <a:ext cx="1626345" cy="97580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smtClean="0"/>
            <a:t>V Fortbildung</a:t>
          </a:r>
          <a:endParaRPr lang="de-DE" sz="1500" kern="1200" dirty="0"/>
        </a:p>
      </dsp:txBody>
      <dsp:txXfrm>
        <a:off x="2480853" y="1248825"/>
        <a:ext cx="1569185" cy="918647"/>
      </dsp:txXfrm>
    </dsp:sp>
    <dsp:sp modelId="{ECA89EF5-49C2-474F-B459-9994EB59CA16}">
      <dsp:nvSpPr>
        <dsp:cNvPr id="0" name=""/>
        <dsp:cNvSpPr/>
      </dsp:nvSpPr>
      <dsp:spPr>
        <a:xfrm>
          <a:off x="2786507" y="167603"/>
          <a:ext cx="2154074" cy="146371"/>
        </a:xfrm>
        <a:prstGeom prst="rect">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7CCEC93-57CC-48DA-A528-9F4CFE942772}">
      <dsp:nvSpPr>
        <dsp:cNvPr id="0" name=""/>
        <dsp:cNvSpPr/>
      </dsp:nvSpPr>
      <dsp:spPr>
        <a:xfrm>
          <a:off x="2452273" y="486"/>
          <a:ext cx="1626345" cy="97580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smtClean="0"/>
            <a:t>VI Verhaltens-kodex</a:t>
          </a:r>
          <a:endParaRPr lang="de-DE" sz="1500" kern="1200" dirty="0"/>
        </a:p>
      </dsp:txBody>
      <dsp:txXfrm>
        <a:off x="2480853" y="29066"/>
        <a:ext cx="1569185" cy="918647"/>
      </dsp:txXfrm>
    </dsp:sp>
    <dsp:sp modelId="{68AB3357-05BB-4C71-88FF-A680DD5021C6}">
      <dsp:nvSpPr>
        <dsp:cNvPr id="0" name=""/>
        <dsp:cNvSpPr/>
      </dsp:nvSpPr>
      <dsp:spPr>
        <a:xfrm rot="5400000">
          <a:off x="4339667" y="777482"/>
          <a:ext cx="1210794" cy="146371"/>
        </a:xfrm>
        <a:prstGeom prst="rect">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0337405-E1AF-43BD-BA6E-6FB4BFE5EA2F}">
      <dsp:nvSpPr>
        <dsp:cNvPr id="0" name=""/>
        <dsp:cNvSpPr/>
      </dsp:nvSpPr>
      <dsp:spPr>
        <a:xfrm>
          <a:off x="4615313" y="486"/>
          <a:ext cx="1626345" cy="97580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smtClean="0"/>
            <a:t>VII Partizipation</a:t>
          </a:r>
          <a:endParaRPr lang="de-DE" sz="1500" kern="1200" dirty="0"/>
        </a:p>
      </dsp:txBody>
      <dsp:txXfrm>
        <a:off x="4643893" y="29066"/>
        <a:ext cx="1569185" cy="918647"/>
      </dsp:txXfrm>
    </dsp:sp>
    <dsp:sp modelId="{023F6675-02EB-42D3-BA82-7E155C8B0C0F}">
      <dsp:nvSpPr>
        <dsp:cNvPr id="0" name=""/>
        <dsp:cNvSpPr/>
      </dsp:nvSpPr>
      <dsp:spPr>
        <a:xfrm rot="5400000">
          <a:off x="4339667" y="1997241"/>
          <a:ext cx="1210794" cy="146371"/>
        </a:xfrm>
        <a:prstGeom prst="rect">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E4EB2F7A-2317-4D96-9FF8-26F3BD084F34}">
      <dsp:nvSpPr>
        <dsp:cNvPr id="0" name=""/>
        <dsp:cNvSpPr/>
      </dsp:nvSpPr>
      <dsp:spPr>
        <a:xfrm>
          <a:off x="4615313" y="1220245"/>
          <a:ext cx="1626345" cy="97580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smtClean="0"/>
            <a:t>VIII Präventions-angebote</a:t>
          </a:r>
          <a:endParaRPr lang="de-DE" sz="1500" kern="1200" dirty="0"/>
        </a:p>
      </dsp:txBody>
      <dsp:txXfrm>
        <a:off x="4643893" y="1248825"/>
        <a:ext cx="1569185" cy="918647"/>
      </dsp:txXfrm>
    </dsp:sp>
    <dsp:sp modelId="{FFFAB952-C3A5-43D3-AE5B-86D09ABE4C07}">
      <dsp:nvSpPr>
        <dsp:cNvPr id="0" name=""/>
        <dsp:cNvSpPr/>
      </dsp:nvSpPr>
      <dsp:spPr>
        <a:xfrm>
          <a:off x="4615313" y="2440004"/>
          <a:ext cx="1626345" cy="97580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smtClean="0"/>
            <a:t>IX Anlaufstellen und Beschwerde-strukturen</a:t>
          </a:r>
          <a:endParaRPr lang="de-DE" sz="1500" kern="1200" dirty="0"/>
        </a:p>
      </dsp:txBody>
      <dsp:txXfrm>
        <a:off x="4643893" y="2468584"/>
        <a:ext cx="1569185" cy="918647"/>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DAF594-7504-4892-866F-814D829DFA35}" type="datetimeFigureOut">
              <a:rPr lang="de-DE" smtClean="0"/>
              <a:t>21.09.2022</a:t>
            </a:fld>
            <a:endParaRPr lang="de-DE"/>
          </a:p>
        </p:txBody>
      </p:sp>
      <p:sp>
        <p:nvSpPr>
          <p:cNvPr id="4" name="Folienbildplatzhalt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A54F3-708B-4D6B-962D-B7D1B0111DE8}" type="slidenum">
              <a:rPr lang="de-DE" smtClean="0"/>
              <a:t>‹Nr.›</a:t>
            </a:fld>
            <a:endParaRPr lang="de-DE"/>
          </a:p>
        </p:txBody>
      </p:sp>
    </p:spTree>
    <p:extLst>
      <p:ext uri="{BB962C8B-B14F-4D97-AF65-F5344CB8AC3E}">
        <p14:creationId xmlns:p14="http://schemas.microsoft.com/office/powerpoint/2010/main" val="2469294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de-DE" sz="1200" b="1" kern="1200" dirty="0" smtClean="0">
                <a:solidFill>
                  <a:schemeClr val="tx1"/>
                </a:solidFill>
                <a:effectLst/>
                <a:latin typeface="+mn-lt"/>
                <a:ea typeface="+mn-ea"/>
                <a:cs typeface="+mn-cs"/>
              </a:rPr>
              <a:t>(0=unproblematisch bis 100=hochproblematisch)</a:t>
            </a:r>
          </a:p>
          <a:p>
            <a:pPr lvl="0"/>
            <a:r>
              <a:rPr lang="de-DE" sz="1200" kern="1200" dirty="0" smtClean="0">
                <a:solidFill>
                  <a:schemeClr val="tx1"/>
                </a:solidFill>
                <a:effectLst/>
                <a:latin typeface="+mn-lt"/>
                <a:ea typeface="+mn-ea"/>
                <a:cs typeface="+mn-cs"/>
              </a:rPr>
              <a:t>Sehr problematisch! Erste Grenzverletzung, die falsches Signal sendet, wenn sie ignoriert wird! (Sowohl für die Schüler als auch für die Schülerin!!!)</a:t>
            </a:r>
          </a:p>
          <a:p>
            <a:pPr lvl="0"/>
            <a:r>
              <a:rPr lang="de-DE" sz="1200" kern="1200" dirty="0" smtClean="0">
                <a:solidFill>
                  <a:schemeClr val="tx1"/>
                </a:solidFill>
                <a:effectLst/>
                <a:latin typeface="+mn-lt"/>
                <a:ea typeface="+mn-ea"/>
                <a:cs typeface="+mn-cs"/>
              </a:rPr>
              <a:t>Ob man selbst </a:t>
            </a:r>
            <a:r>
              <a:rPr lang="de-DE" sz="1200" kern="1200" dirty="0" err="1" smtClean="0">
                <a:solidFill>
                  <a:schemeClr val="tx1"/>
                </a:solidFill>
                <a:effectLst/>
                <a:latin typeface="+mn-lt"/>
                <a:ea typeface="+mn-ea"/>
                <a:cs typeface="+mn-cs"/>
              </a:rPr>
              <a:t>eig</a:t>
            </a:r>
            <a:r>
              <a:rPr lang="de-DE" sz="1200" kern="1200" dirty="0" smtClean="0">
                <a:solidFill>
                  <a:schemeClr val="tx1"/>
                </a:solidFill>
                <a:effectLst/>
                <a:latin typeface="+mn-lt"/>
                <a:ea typeface="+mn-ea"/>
                <a:cs typeface="+mn-cs"/>
              </a:rPr>
              <a:t> auch den Gedanken hat „Naja… ist doch nicht so wild, Jugendliche sind halt so“ spielt in der Rolle als Lehrperson keine Rolle! </a:t>
            </a:r>
          </a:p>
          <a:p>
            <a:pPr lvl="0"/>
            <a:r>
              <a:rPr lang="de-DE" sz="1200" kern="1200" dirty="0" smtClean="0">
                <a:solidFill>
                  <a:schemeClr val="tx1"/>
                </a:solidFill>
                <a:effectLst/>
                <a:latin typeface="+mn-lt"/>
                <a:ea typeface="+mn-ea"/>
                <a:cs typeface="+mn-cs"/>
              </a:rPr>
              <a:t>Schule sollte für sich festhalten, welche Kultur/welchen Umgang miteinander man pflegen möchte</a:t>
            </a:r>
          </a:p>
          <a:p>
            <a:pPr lvl="0"/>
            <a:r>
              <a:rPr lang="de-DE" sz="1200" kern="1200" dirty="0" smtClean="0">
                <a:solidFill>
                  <a:schemeClr val="tx1"/>
                </a:solidFill>
                <a:effectLst/>
                <a:latin typeface="+mn-lt"/>
                <a:ea typeface="+mn-ea"/>
                <a:cs typeface="+mn-cs"/>
              </a:rPr>
              <a:t>Hier wäre auch Verhaltenskodex/Leitbild hilfreich, um das als Schule gemeinsam festzulegen</a:t>
            </a:r>
          </a:p>
          <a:p>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3</a:t>
            </a:fld>
            <a:endParaRPr lang="de-DE"/>
          </a:p>
        </p:txBody>
      </p:sp>
    </p:spTree>
    <p:extLst>
      <p:ext uri="{BB962C8B-B14F-4D97-AF65-F5344CB8AC3E}">
        <p14:creationId xmlns:p14="http://schemas.microsoft.com/office/powerpoint/2010/main" val="1439784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 Ina</a:t>
            </a:r>
            <a:r>
              <a:rPr lang="de-DE" baseline="0" dirty="0" smtClean="0"/>
              <a:t> und Paul, aber eigentlich so gut wie alle Fallbeispiele.</a:t>
            </a:r>
          </a:p>
          <a:p>
            <a:r>
              <a:rPr lang="de-DE" baseline="0" dirty="0" smtClean="0"/>
              <a:t>Wer ist ansprechbar? Ist das transparent (nach innen und außen)? Sind die Wege, also was passiert danach, transparent?</a:t>
            </a:r>
            <a:endParaRPr lang="de-DE" dirty="0" smtClean="0"/>
          </a:p>
          <a:p>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16</a:t>
            </a:fld>
            <a:endParaRPr lang="de-DE"/>
          </a:p>
        </p:txBody>
      </p:sp>
    </p:spTree>
    <p:extLst>
      <p:ext uri="{BB962C8B-B14F-4D97-AF65-F5344CB8AC3E}">
        <p14:creationId xmlns:p14="http://schemas.microsoft.com/office/powerpoint/2010/main" val="3054914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Das</a:t>
            </a:r>
            <a:r>
              <a:rPr lang="de-DE" baseline="0" dirty="0" smtClean="0"/>
              <a:t> ist unsere Haltung! Es gibt keine Vorgabe wie Schutzkonzept zu erstellen ist oder wie es am Ende auszusehen hat. Jede Schule kann das alleine machen und je nach Institution, die Schulen unterstützt, wird der Ablauf ein anderer sein. Wir wollen aber exemplarisch zeigen, wie die Schulpsychologie in Düsseldorf Schulen bei der Erstellung eines Schutzkonzepts begleitet</a:t>
            </a:r>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18</a:t>
            </a:fld>
            <a:endParaRPr lang="de-DE"/>
          </a:p>
        </p:txBody>
      </p:sp>
    </p:spTree>
    <p:extLst>
      <p:ext uri="{BB962C8B-B14F-4D97-AF65-F5344CB8AC3E}">
        <p14:creationId xmlns:p14="http://schemas.microsoft.com/office/powerpoint/2010/main" val="478982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8600" indent="-228600">
              <a:buAutoNum type="arabicPeriod"/>
            </a:pPr>
            <a:r>
              <a:rPr lang="de-DE" dirty="0" smtClean="0"/>
              <a:t>Durch Schulleitung – wenn Leitung nicht mit im Boot, dann keine Chance dass man</a:t>
            </a:r>
            <a:r>
              <a:rPr lang="de-DE" baseline="0" dirty="0" smtClean="0"/>
              <a:t> das Thema gut bewegen kann</a:t>
            </a:r>
          </a:p>
          <a:p>
            <a:pPr marL="228600" indent="-228600">
              <a:buAutoNum type="arabicPeriod"/>
            </a:pPr>
            <a:r>
              <a:rPr lang="de-DE" baseline="0" dirty="0" smtClean="0"/>
              <a:t>Auftragsklärung: Abfragen Anliegen, schon Bestehendes, Ideen, mögliche Stolpersteine; Prozessplanung: Klarheit dass ganzes Kollegium einbezogen werden muss, Absprache unserer „Vorgaben“</a:t>
            </a:r>
          </a:p>
          <a:p>
            <a:pPr marL="228600" indent="-228600">
              <a:buAutoNum type="arabicPeriod"/>
            </a:pPr>
            <a:r>
              <a:rPr lang="de-DE" baseline="0" dirty="0" smtClean="0"/>
              <a:t>Aus unserer Sicht wichtig, sich Zeit für das Thema zu nehmen und alle direkt zum Start mitzunehmen, außerdem dann schon Baustein Fortbildung mitgenommen (haben wir auch schon mal anders herum gemacht, zur Implementierung des Schutzkonzepts das durch Kleingruppe erarbeitet wurde, dann aber nicht gleicher Effekt!). </a:t>
            </a:r>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19</a:t>
            </a:fld>
            <a:endParaRPr lang="de-DE"/>
          </a:p>
        </p:txBody>
      </p:sp>
    </p:spTree>
    <p:extLst>
      <p:ext uri="{BB962C8B-B14F-4D97-AF65-F5344CB8AC3E}">
        <p14:creationId xmlns:p14="http://schemas.microsoft.com/office/powerpoint/2010/main" val="282235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8600" indent="-228600">
              <a:buAutoNum type="arabicPeriod"/>
            </a:pPr>
            <a:r>
              <a:rPr lang="de-DE" dirty="0" smtClean="0"/>
              <a:t>s. Baustein Fortbildung</a:t>
            </a:r>
            <a:r>
              <a:rPr lang="de-DE" baseline="0" dirty="0" smtClean="0"/>
              <a:t> vorher</a:t>
            </a:r>
          </a:p>
          <a:p>
            <a:pPr marL="228600" indent="-228600">
              <a:buAutoNum type="arabicPeriod"/>
            </a:pPr>
            <a:r>
              <a:rPr lang="de-DE" baseline="0" dirty="0" smtClean="0"/>
              <a:t>So wie wir es vorhin gemacht haben, obwohl wir meist noch mehr Selbstreflexion mit reinnehmen (bei bekanntem Kollegium meist okay!), z.B. „Ich spreche offen über Sexualität“ (1-100) </a:t>
            </a:r>
            <a:r>
              <a:rPr lang="de-DE" baseline="0" dirty="0" smtClean="0">
                <a:sym typeface="Wingdings" panose="05000000000000000000" pitchFamily="2" charset="2"/>
              </a:rPr>
              <a:t> Wichtig für z.B. Ansprechbarkeiten im Kollegium/Rollenübernahme/Perspektivübernahme; Bei Fallbeispielen auch „Erleben, dass Austausch/versch. Perspektiven in solchen Fällen hilfreich sind!“</a:t>
            </a:r>
          </a:p>
          <a:p>
            <a:pPr marL="228600" indent="-228600">
              <a:buAutoNum type="arabicPeriod"/>
            </a:pPr>
            <a:r>
              <a:rPr lang="de-DE" baseline="0" dirty="0" err="1" smtClean="0">
                <a:sym typeface="Wingdings" panose="05000000000000000000" pitchFamily="2" charset="2"/>
              </a:rPr>
              <a:t>Workshoparbeit</a:t>
            </a:r>
            <a:r>
              <a:rPr lang="de-DE" baseline="0" dirty="0" smtClean="0">
                <a:sym typeface="Wingdings" panose="05000000000000000000" pitchFamily="2" charset="2"/>
              </a:rPr>
              <a:t> erklären: Brainstorming, Sammeln  vorgegebenen Fragen</a:t>
            </a:r>
          </a:p>
          <a:p>
            <a:pPr marL="228600" indent="-228600">
              <a:buAutoNum type="arabicPeriod"/>
            </a:pPr>
            <a:r>
              <a:rPr lang="de-DE" baseline="0" dirty="0" smtClean="0">
                <a:sym typeface="Wingdings" panose="05000000000000000000" pitchFamily="2" charset="2"/>
              </a:rPr>
              <a:t>Vereinbarung zur Weiterarbeit, gemeinsam mit SL, Zielsetzung, verantwortliche Personen etc.</a:t>
            </a:r>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20</a:t>
            </a:fld>
            <a:endParaRPr lang="de-DE"/>
          </a:p>
        </p:txBody>
      </p:sp>
    </p:spTree>
    <p:extLst>
      <p:ext uri="{BB962C8B-B14F-4D97-AF65-F5344CB8AC3E}">
        <p14:creationId xmlns:p14="http://schemas.microsoft.com/office/powerpoint/2010/main" val="34006681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8600" indent="-228600">
              <a:buAutoNum type="arabicPeriod"/>
            </a:pPr>
            <a:r>
              <a:rPr lang="de-DE" dirty="0" smtClean="0"/>
              <a:t>So wie vorher besprochen (beispielhaft Szenarien</a:t>
            </a:r>
            <a:r>
              <a:rPr lang="de-DE" baseline="0" dirty="0" smtClean="0"/>
              <a:t> benennen)</a:t>
            </a:r>
          </a:p>
          <a:p>
            <a:pPr marL="228600" indent="-228600">
              <a:buAutoNum type="arabicPeriod"/>
            </a:pPr>
            <a:r>
              <a:rPr lang="de-DE" baseline="0" dirty="0" smtClean="0"/>
              <a:t>Z.B. zu Treffen einer Gruppe hinzukommen </a:t>
            </a:r>
          </a:p>
          <a:p>
            <a:pPr marL="228600" indent="-228600">
              <a:buAutoNum type="arabicPeriod"/>
            </a:pPr>
            <a:r>
              <a:rPr lang="de-DE" baseline="0" dirty="0" smtClean="0"/>
              <a:t>Der Punkt ist im Gesetz verankert!! Daher wichtig vorher alle mitzunehmen! </a:t>
            </a:r>
            <a:endParaRPr lang="de-DE" dirty="0" smtClean="0"/>
          </a:p>
          <a:p>
            <a:pPr marL="228600" indent="-228600">
              <a:buAutoNum type="arabicPeriod"/>
            </a:pPr>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21</a:t>
            </a:fld>
            <a:endParaRPr lang="de-DE"/>
          </a:p>
        </p:txBody>
      </p:sp>
    </p:spTree>
    <p:extLst>
      <p:ext uri="{BB962C8B-B14F-4D97-AF65-F5344CB8AC3E}">
        <p14:creationId xmlns:p14="http://schemas.microsoft.com/office/powerpoint/2010/main" val="3460565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DE" dirty="0" smtClean="0"/>
              <a:t>Wie problematisch auf einer Skala von 0 (gar nicht)-100 (höchst problematisch)?</a:t>
            </a:r>
          </a:p>
          <a:p>
            <a:pPr lvl="0"/>
            <a:r>
              <a:rPr lang="de-DE" sz="1200" kern="1200" dirty="0" smtClean="0">
                <a:solidFill>
                  <a:schemeClr val="tx1"/>
                </a:solidFill>
                <a:effectLst/>
                <a:latin typeface="+mn-lt"/>
                <a:ea typeface="+mn-ea"/>
                <a:cs typeface="+mn-cs"/>
              </a:rPr>
              <a:t>Vermischen von Freizeit und Lehrkraftberuf; auch hier wäre klare Haltung der Schule/Personalverantwortung/Verhaltenskodex hilfreich (gilt insgesamt beim Thema Nutzung digitaler Medien, auch WhatsApp)</a:t>
            </a:r>
          </a:p>
          <a:p>
            <a:pPr lvl="0"/>
            <a:r>
              <a:rPr lang="de-DE" sz="1200" kern="1200" dirty="0" smtClean="0">
                <a:solidFill>
                  <a:schemeClr val="tx1"/>
                </a:solidFill>
                <a:effectLst/>
                <a:latin typeface="+mn-lt"/>
                <a:ea typeface="+mn-ea"/>
                <a:cs typeface="+mn-cs"/>
              </a:rPr>
              <a:t>Rolle – Autoritätsperson/Vorbildfunktion, Selbstschutz mitdenken</a:t>
            </a:r>
          </a:p>
          <a:p>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4</a:t>
            </a:fld>
            <a:endParaRPr lang="de-DE"/>
          </a:p>
        </p:txBody>
      </p:sp>
    </p:spTree>
    <p:extLst>
      <p:ext uri="{BB962C8B-B14F-4D97-AF65-F5344CB8AC3E}">
        <p14:creationId xmlns:p14="http://schemas.microsoft.com/office/powerpoint/2010/main" val="80275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1" kern="1200" dirty="0" smtClean="0">
                <a:solidFill>
                  <a:schemeClr val="tx1"/>
                </a:solidFill>
                <a:effectLst/>
                <a:latin typeface="+mn-lt"/>
                <a:ea typeface="+mn-ea"/>
                <a:cs typeface="+mn-cs"/>
              </a:rPr>
              <a:t>Wie problematisch auf einer Skala von 0 (gar nicht)-100 (höchst problematisch)?</a:t>
            </a:r>
          </a:p>
          <a:p>
            <a:pPr lvl="0"/>
            <a:r>
              <a:rPr lang="de-DE" sz="1200" kern="1200" dirty="0" smtClean="0">
                <a:solidFill>
                  <a:schemeClr val="tx1"/>
                </a:solidFill>
                <a:effectLst/>
                <a:latin typeface="+mn-lt"/>
                <a:ea typeface="+mn-ea"/>
                <a:cs typeface="+mn-cs"/>
              </a:rPr>
              <a:t>Wissen über kindliche Sexualität hilfreich (Fortbildung!)</a:t>
            </a:r>
          </a:p>
          <a:p>
            <a:pPr lvl="0"/>
            <a:r>
              <a:rPr lang="de-DE" sz="1200" kern="1200" dirty="0" smtClean="0">
                <a:solidFill>
                  <a:schemeClr val="tx1"/>
                </a:solidFill>
                <a:effectLst/>
                <a:latin typeface="+mn-lt"/>
                <a:ea typeface="+mn-ea"/>
                <a:cs typeface="+mn-cs"/>
              </a:rPr>
              <a:t>Mehr Informationen einholen, um die Situation bewerten zu können </a:t>
            </a:r>
          </a:p>
          <a:p>
            <a:pPr lvl="0"/>
            <a:r>
              <a:rPr lang="de-DE" sz="1200" kern="1200" dirty="0" smtClean="0">
                <a:solidFill>
                  <a:schemeClr val="tx1"/>
                </a:solidFill>
                <a:effectLst/>
                <a:latin typeface="+mn-lt"/>
                <a:ea typeface="+mn-ea"/>
                <a:cs typeface="+mn-cs"/>
              </a:rPr>
              <a:t>Nicht überreagieren, keine „Täter“-Zuweisung!!</a:t>
            </a:r>
          </a:p>
          <a:p>
            <a:pPr lvl="0"/>
            <a:r>
              <a:rPr lang="de-DE" sz="1200" kern="1200" dirty="0" smtClean="0">
                <a:solidFill>
                  <a:schemeClr val="tx1"/>
                </a:solidFill>
                <a:effectLst/>
                <a:latin typeface="+mn-lt"/>
                <a:ea typeface="+mn-ea"/>
                <a:cs typeface="+mn-cs"/>
              </a:rPr>
              <a:t>Interventionsplan und Präventionsprogramme sinnvolle Bausteine (neben Fortbildung)</a:t>
            </a:r>
          </a:p>
          <a:p>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5</a:t>
            </a:fld>
            <a:endParaRPr lang="de-DE"/>
          </a:p>
        </p:txBody>
      </p:sp>
    </p:spTree>
    <p:extLst>
      <p:ext uri="{BB962C8B-B14F-4D97-AF65-F5344CB8AC3E}">
        <p14:creationId xmlns:p14="http://schemas.microsoft.com/office/powerpoint/2010/main" val="4101771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1" kern="1200" dirty="0" smtClean="0">
                <a:solidFill>
                  <a:schemeClr val="tx1"/>
                </a:solidFill>
                <a:effectLst/>
                <a:latin typeface="+mn-lt"/>
                <a:ea typeface="+mn-ea"/>
                <a:cs typeface="+mn-cs"/>
              </a:rPr>
              <a:t>Positionierung: Wem würden Sie glauben? Ina – Paul</a:t>
            </a:r>
          </a:p>
          <a:p>
            <a:pPr lvl="0"/>
            <a:r>
              <a:rPr lang="de-DE" sz="1200" kern="1200" dirty="0" smtClean="0">
                <a:solidFill>
                  <a:schemeClr val="tx1"/>
                </a:solidFill>
                <a:effectLst/>
                <a:latin typeface="+mn-lt"/>
                <a:ea typeface="+mn-ea"/>
                <a:cs typeface="+mn-cs"/>
              </a:rPr>
              <a:t>Mehr Informationen einholen, um Situation bewerten zu können. ABER: Ermittlungsauftrag liegt nicht bei der Schule, sondern bei der Polizei! </a:t>
            </a:r>
          </a:p>
          <a:p>
            <a:pPr lvl="0"/>
            <a:r>
              <a:rPr lang="de-DE" sz="1200" kern="1200" dirty="0" smtClean="0">
                <a:solidFill>
                  <a:schemeClr val="tx1"/>
                </a:solidFill>
                <a:effectLst/>
                <a:latin typeface="+mn-lt"/>
                <a:ea typeface="+mn-ea"/>
                <a:cs typeface="+mn-cs"/>
              </a:rPr>
              <a:t>Situationen sind nicht immer eindeutig, Schule sitzt in solchen Fällen oft „zwischen den Stühlen“, es kann i.d.R. keine „Entscheidung für eine Seite“ geben und es muss mit beiden Jugendlichen weiter adäquat umgegangen werden (Unschuldsvermutung); ggf. wird dies auch nie aufgelöst. Das muss man aushalten können. </a:t>
            </a:r>
          </a:p>
          <a:p>
            <a:pPr lvl="0"/>
            <a:r>
              <a:rPr lang="de-DE" sz="1200" kern="1200" dirty="0" smtClean="0">
                <a:solidFill>
                  <a:schemeClr val="tx1"/>
                </a:solidFill>
                <a:effectLst/>
                <a:latin typeface="+mn-lt"/>
                <a:ea typeface="+mn-ea"/>
                <a:cs typeface="+mn-cs"/>
              </a:rPr>
              <a:t>Relevante Bausteine: Interventionsplan (auch mögliche Rehabilitation!), Ansprechstellen/Beschwerdestrukturen, Partizipation, Kooperation</a:t>
            </a:r>
          </a:p>
          <a:p>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6</a:t>
            </a:fld>
            <a:endParaRPr lang="de-DE"/>
          </a:p>
        </p:txBody>
      </p:sp>
    </p:spTree>
    <p:extLst>
      <p:ext uri="{BB962C8B-B14F-4D97-AF65-F5344CB8AC3E}">
        <p14:creationId xmlns:p14="http://schemas.microsoft.com/office/powerpoint/2010/main" val="3151189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de-DE" sz="1200" b="1" kern="1200" dirty="0" smtClean="0">
                <a:solidFill>
                  <a:schemeClr val="tx1"/>
                </a:solidFill>
                <a:effectLst/>
                <a:latin typeface="+mn-lt"/>
                <a:ea typeface="+mn-ea"/>
                <a:cs typeface="+mn-cs"/>
              </a:rPr>
              <a:t>Wie problematisch auf einer Skala von 0 (gar nicht)-100 (höchst problematisch)?</a:t>
            </a:r>
            <a:endParaRPr lang="de-DE" sz="1200" kern="1200" dirty="0" smtClean="0">
              <a:solidFill>
                <a:schemeClr val="tx1"/>
              </a:solidFill>
              <a:effectLst/>
              <a:latin typeface="+mn-lt"/>
              <a:ea typeface="+mn-ea"/>
              <a:cs typeface="+mn-cs"/>
            </a:endParaRPr>
          </a:p>
          <a:p>
            <a:r>
              <a:rPr lang="de-DE" sz="1200" b="1" kern="1200" dirty="0" smtClean="0">
                <a:solidFill>
                  <a:schemeClr val="tx1"/>
                </a:solidFill>
                <a:effectLst/>
                <a:latin typeface="+mn-lt"/>
                <a:ea typeface="+mn-ea"/>
                <a:cs typeface="+mn-cs"/>
              </a:rPr>
              <a:t> </a:t>
            </a:r>
            <a:endParaRPr lang="de-DE" sz="1200" kern="1200" dirty="0" smtClean="0">
              <a:solidFill>
                <a:schemeClr val="tx1"/>
              </a:solidFill>
              <a:effectLst/>
              <a:latin typeface="+mn-lt"/>
              <a:ea typeface="+mn-ea"/>
              <a:cs typeface="+mn-cs"/>
            </a:endParaRPr>
          </a:p>
          <a:p>
            <a:pPr lvl="0"/>
            <a:r>
              <a:rPr lang="de-DE" sz="1200" kern="1200" dirty="0" smtClean="0">
                <a:solidFill>
                  <a:schemeClr val="tx1"/>
                </a:solidFill>
                <a:effectLst/>
                <a:latin typeface="+mn-lt"/>
                <a:ea typeface="+mn-ea"/>
                <a:cs typeface="+mn-cs"/>
              </a:rPr>
              <a:t>Grundsätzlich fragwürdig, v.a. da keine weiteren Informationen (auch hier wäre es sinnvoll in einem ersten Schritt mehrere Informationen einzuholen)</a:t>
            </a:r>
          </a:p>
          <a:p>
            <a:pPr lvl="0"/>
            <a:r>
              <a:rPr lang="de-DE" sz="1200" kern="1200" dirty="0" smtClean="0">
                <a:solidFill>
                  <a:schemeClr val="tx1"/>
                </a:solidFill>
                <a:effectLst/>
                <a:latin typeface="+mn-lt"/>
                <a:ea typeface="+mn-ea"/>
                <a:cs typeface="+mn-cs"/>
              </a:rPr>
              <a:t>Verweis auf Baustein Verhaltenskodex/Personalverantwortung (transparenter Umgang in der Schule, auch zum Selbstschutz)</a:t>
            </a:r>
          </a:p>
          <a:p>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7</a:t>
            </a:fld>
            <a:endParaRPr lang="de-DE"/>
          </a:p>
        </p:txBody>
      </p:sp>
    </p:spTree>
    <p:extLst>
      <p:ext uri="{BB962C8B-B14F-4D97-AF65-F5344CB8AC3E}">
        <p14:creationId xmlns:p14="http://schemas.microsoft.com/office/powerpoint/2010/main" val="3589011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kern="1200" dirty="0" smtClean="0">
                <a:solidFill>
                  <a:schemeClr val="tx1"/>
                </a:solidFill>
                <a:effectLst/>
                <a:latin typeface="+mn-lt"/>
                <a:ea typeface="+mn-ea"/>
                <a:cs typeface="+mn-cs"/>
              </a:rPr>
              <a:t>Zur Risikoanalyse:</a:t>
            </a:r>
          </a:p>
          <a:p>
            <a:endParaRPr lang="de-DE" sz="1200" b="0" i="0" kern="1200" dirty="0" smtClean="0">
              <a:solidFill>
                <a:schemeClr val="tx1"/>
              </a:solidFill>
              <a:effectLst/>
              <a:latin typeface="+mn-lt"/>
              <a:ea typeface="+mn-ea"/>
              <a:cs typeface="+mn-cs"/>
            </a:endParaRPr>
          </a:p>
          <a:p>
            <a:r>
              <a:rPr lang="de-DE" sz="1200" b="0" i="0" kern="1200" dirty="0" smtClean="0">
                <a:solidFill>
                  <a:schemeClr val="tx1"/>
                </a:solidFill>
                <a:effectLst/>
                <a:latin typeface="+mn-lt"/>
                <a:ea typeface="+mn-ea"/>
                <a:cs typeface="+mn-cs"/>
              </a:rPr>
              <a:t>Welche Strukturen, räumlichen Gegebenheiten, Situationen oder Gepflogenheiten bergen besondere Risiken für sexuelle Übergriffe bis hin zu Missbrauch?</a:t>
            </a:r>
          </a:p>
          <a:p>
            <a:r>
              <a:rPr lang="de-DE" sz="1200" b="0" i="0" kern="1200" dirty="0" smtClean="0">
                <a:solidFill>
                  <a:schemeClr val="tx1"/>
                </a:solidFill>
                <a:effectLst/>
                <a:latin typeface="+mn-lt"/>
                <a:ea typeface="+mn-ea"/>
                <a:cs typeface="+mn-cs"/>
              </a:rPr>
              <a:t>Wie groß ist die Gefahr, dass eine Schülerin oder ein Schüler an dieser Schule keine Hilfe findet oder gar nicht danach sucht?</a:t>
            </a:r>
          </a:p>
          <a:p>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11</a:t>
            </a:fld>
            <a:endParaRPr lang="de-DE"/>
          </a:p>
        </p:txBody>
      </p:sp>
    </p:spTree>
    <p:extLst>
      <p:ext uri="{BB962C8B-B14F-4D97-AF65-F5344CB8AC3E}">
        <p14:creationId xmlns:p14="http://schemas.microsoft.com/office/powerpoint/2010/main" val="2810779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 Fallbeispiel Aylin und Jonas oder Ina und Paul</a:t>
            </a:r>
          </a:p>
          <a:p>
            <a:r>
              <a:rPr lang="de-DE" dirty="0" smtClean="0"/>
              <a:t>Wichtig</a:t>
            </a:r>
            <a:r>
              <a:rPr lang="de-DE" baseline="0" dirty="0" smtClean="0"/>
              <a:t> dabei: Schule übernimmt keine Ermittlungsaufgabe – ein vorher festgelegter Interventionsplan erhöht aber die Handlungssicherheit aller Beteiligten. Es ist dadurch bspw. klar, welche Schritte nach Kenntnis eines solchen Vorfalls unternommen werden müssen (und welche auch nicht!) und bereitet ggf. auch Rehabilitation bei falscher Beschuldigung vor</a:t>
            </a:r>
            <a:endParaRPr lang="de-DE" dirty="0" smtClean="0"/>
          </a:p>
          <a:p>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13</a:t>
            </a:fld>
            <a:endParaRPr lang="de-DE"/>
          </a:p>
        </p:txBody>
      </p:sp>
    </p:spTree>
    <p:extLst>
      <p:ext uri="{BB962C8B-B14F-4D97-AF65-F5344CB8AC3E}">
        <p14:creationId xmlns:p14="http://schemas.microsoft.com/office/powerpoint/2010/main" val="3696688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 Fallbeispiel Aylin</a:t>
            </a:r>
            <a:r>
              <a:rPr lang="de-DE" baseline="0" dirty="0" smtClean="0"/>
              <a:t> und Jonas </a:t>
            </a:r>
          </a:p>
          <a:p>
            <a:r>
              <a:rPr lang="de-DE" baseline="0" dirty="0" smtClean="0"/>
              <a:t>Wissen über </a:t>
            </a:r>
            <a:r>
              <a:rPr lang="de-DE" baseline="0" dirty="0" err="1" smtClean="0"/>
              <a:t>kindl</a:t>
            </a:r>
            <a:r>
              <a:rPr lang="de-DE" baseline="0" dirty="0" smtClean="0"/>
              <a:t>. Sexualität</a:t>
            </a:r>
            <a:endParaRPr lang="de-DE" dirty="0" smtClean="0"/>
          </a:p>
          <a:p>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14</a:t>
            </a:fld>
            <a:endParaRPr lang="de-DE"/>
          </a:p>
        </p:txBody>
      </p:sp>
    </p:spTree>
    <p:extLst>
      <p:ext uri="{BB962C8B-B14F-4D97-AF65-F5344CB8AC3E}">
        <p14:creationId xmlns:p14="http://schemas.microsoft.com/office/powerpoint/2010/main" val="1669174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 Fallbeispiel Referendarin</a:t>
            </a:r>
            <a:r>
              <a:rPr lang="de-DE" baseline="0" dirty="0" smtClean="0"/>
              <a:t> oder Shopping am Wochenende</a:t>
            </a:r>
          </a:p>
          <a:p>
            <a:endParaRPr lang="de-DE" dirty="0" smtClean="0"/>
          </a:p>
          <a:p>
            <a:r>
              <a:rPr lang="de-DE" dirty="0" smtClean="0"/>
              <a:t>Hier</a:t>
            </a:r>
            <a:r>
              <a:rPr lang="de-DE" baseline="0" dirty="0" smtClean="0"/>
              <a:t> kann bspw. auch geregelt werden, wie sich das schulische Personal in sozialen Medien präsentiert (dabei ist zu beachten, dass es </a:t>
            </a:r>
            <a:r>
              <a:rPr lang="de-DE" baseline="0" dirty="0" err="1" smtClean="0"/>
              <a:t>tw</a:t>
            </a:r>
            <a:r>
              <a:rPr lang="de-DE" baseline="0" dirty="0" smtClean="0"/>
              <a:t>. auch Vorgaben des Landes gibt, inwiefern soziale Medien genutzt werden dürfen um bspw. mit </a:t>
            </a:r>
            <a:r>
              <a:rPr lang="de-DE" baseline="0" dirty="0" err="1" smtClean="0"/>
              <a:t>SuS</a:t>
            </a:r>
            <a:r>
              <a:rPr lang="de-DE" baseline="0" dirty="0" smtClean="0"/>
              <a:t> in Kontakt zu treten) oder wie Kontakte außerhalb von Schule gestaltet sein können, wenn denn überhaupt erforderlich. </a:t>
            </a:r>
            <a:endParaRPr lang="de-DE" dirty="0" smtClean="0"/>
          </a:p>
          <a:p>
            <a:endParaRPr lang="de-DE" dirty="0"/>
          </a:p>
        </p:txBody>
      </p:sp>
      <p:sp>
        <p:nvSpPr>
          <p:cNvPr id="4" name="Foliennummernplatzhalter 3"/>
          <p:cNvSpPr>
            <a:spLocks noGrp="1"/>
          </p:cNvSpPr>
          <p:nvPr>
            <p:ph type="sldNum" sz="quarter" idx="10"/>
          </p:nvPr>
        </p:nvSpPr>
        <p:spPr/>
        <p:txBody>
          <a:bodyPr/>
          <a:lstStyle/>
          <a:p>
            <a:fld id="{50EA54F3-708B-4D6B-962D-B7D1B0111DE8}" type="slidenum">
              <a:rPr lang="de-DE" smtClean="0"/>
              <a:t>15</a:t>
            </a:fld>
            <a:endParaRPr lang="de-DE"/>
          </a:p>
        </p:txBody>
      </p:sp>
    </p:spTree>
    <p:extLst>
      <p:ext uri="{BB962C8B-B14F-4D97-AF65-F5344CB8AC3E}">
        <p14:creationId xmlns:p14="http://schemas.microsoft.com/office/powerpoint/2010/main" val="29311543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el Düsseldorf">
    <p:bg>
      <p:bgRef idx="1001">
        <a:schemeClr val="bg1"/>
      </p:bgRef>
    </p:bg>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358775" y="1459749"/>
            <a:ext cx="8426450" cy="2996429"/>
          </a:xfrm>
        </p:spPr>
        <p:txBody>
          <a:bodyPr/>
          <a:lstStyle>
            <a:lvl1pPr marL="0" indent="7938" algn="l">
              <a:lnSpc>
                <a:spcPts val="8000"/>
              </a:lnSpc>
              <a:spcAft>
                <a:spcPts val="0"/>
              </a:spcAft>
              <a:buFont typeface="Arial" panose="020B0604020202020204" pitchFamily="34" charset="0"/>
              <a:buNone/>
              <a:tabLst/>
              <a:defRPr sz="9000" b="1" i="0">
                <a:solidFill>
                  <a:srgbClr val="E3051B"/>
                </a:solidFill>
                <a:latin typeface="Verdana" charset="0"/>
                <a:ea typeface="Verdana" charset="0"/>
                <a:cs typeface="Verdana" charset="0"/>
              </a:defRPr>
            </a:lvl1pPr>
            <a:lvl2pPr marL="0" indent="3178800" algn="l">
              <a:lnSpc>
                <a:spcPct val="59000"/>
              </a:lnSpc>
              <a:spcAft>
                <a:spcPts val="0"/>
              </a:spcAft>
              <a:buFont typeface="Arial" panose="020B0604020202020204" pitchFamily="34" charset="0"/>
              <a:buNone/>
              <a:defRPr sz="13900" b="1">
                <a:solidFill>
                  <a:schemeClr val="bg1"/>
                </a:solidFill>
                <a:latin typeface="+mj-lt"/>
              </a:defRPr>
            </a:lvl2pPr>
            <a:lvl3pPr marL="0" indent="3178800" algn="l">
              <a:lnSpc>
                <a:spcPct val="59000"/>
              </a:lnSpc>
              <a:spcAft>
                <a:spcPts val="0"/>
              </a:spcAft>
              <a:buFont typeface="Arial" panose="020B0604020202020204" pitchFamily="34" charset="0"/>
              <a:buNone/>
              <a:defRPr sz="13900" b="1">
                <a:solidFill>
                  <a:schemeClr val="bg1"/>
                </a:solidFill>
                <a:latin typeface="+mj-lt"/>
              </a:defRPr>
            </a:lvl3pPr>
            <a:lvl4pPr marL="0" indent="3178800" algn="l">
              <a:lnSpc>
                <a:spcPct val="59000"/>
              </a:lnSpc>
              <a:spcAft>
                <a:spcPts val="0"/>
              </a:spcAft>
              <a:buFont typeface="Arial" panose="020B0604020202020204" pitchFamily="34" charset="0"/>
              <a:buNone/>
              <a:defRPr sz="13900" b="1">
                <a:solidFill>
                  <a:schemeClr val="bg1"/>
                </a:solidFill>
                <a:latin typeface="+mj-lt"/>
              </a:defRPr>
            </a:lvl4pPr>
            <a:lvl5pPr marL="0" indent="3178800" algn="l">
              <a:lnSpc>
                <a:spcPct val="59000"/>
              </a:lnSpc>
              <a:spcAft>
                <a:spcPts val="0"/>
              </a:spcAft>
              <a:buFont typeface="Arial" panose="020B0604020202020204" pitchFamily="34" charset="0"/>
              <a:buNone/>
              <a:defRPr sz="13900" b="1">
                <a:solidFill>
                  <a:schemeClr val="bg1"/>
                </a:solidFill>
                <a:latin typeface="+mj-lt"/>
              </a:defRPr>
            </a:lvl5pPr>
            <a:lvl6pPr marL="0" indent="3178800" algn="l">
              <a:lnSpc>
                <a:spcPct val="59000"/>
              </a:lnSpc>
              <a:spcAft>
                <a:spcPts val="0"/>
              </a:spcAft>
              <a:buFont typeface="Arial" panose="020B0604020202020204" pitchFamily="34" charset="0"/>
              <a:buNone/>
              <a:defRPr sz="13900" b="1">
                <a:solidFill>
                  <a:schemeClr val="bg1"/>
                </a:solidFill>
                <a:latin typeface="+mj-lt"/>
              </a:defRPr>
            </a:lvl6pPr>
            <a:lvl7pPr marL="0" indent="3178800" algn="l">
              <a:lnSpc>
                <a:spcPct val="59000"/>
              </a:lnSpc>
              <a:spcAft>
                <a:spcPts val="0"/>
              </a:spcAft>
              <a:buFont typeface="Arial" panose="020B0604020202020204" pitchFamily="34" charset="0"/>
              <a:buNone/>
              <a:defRPr sz="13900" b="1">
                <a:solidFill>
                  <a:schemeClr val="bg1"/>
                </a:solidFill>
                <a:latin typeface="+mj-lt"/>
              </a:defRPr>
            </a:lvl7pPr>
            <a:lvl8pPr marL="0" indent="3178800" algn="l">
              <a:lnSpc>
                <a:spcPct val="59000"/>
              </a:lnSpc>
              <a:spcAft>
                <a:spcPts val="0"/>
              </a:spcAft>
              <a:buFont typeface="Arial" panose="020B0604020202020204" pitchFamily="34" charset="0"/>
              <a:buNone/>
              <a:defRPr sz="13900" b="1">
                <a:solidFill>
                  <a:schemeClr val="bg1"/>
                </a:solidFill>
                <a:latin typeface="+mj-lt"/>
              </a:defRPr>
            </a:lvl8pPr>
            <a:lvl9pPr marL="0" indent="3178800" algn="l">
              <a:lnSpc>
                <a:spcPct val="59000"/>
              </a:lnSpc>
              <a:spcAft>
                <a:spcPts val="0"/>
              </a:spcAft>
              <a:buFont typeface="Arial" panose="020B0604020202020204" pitchFamily="34" charset="0"/>
              <a:buNone/>
              <a:defRPr sz="13900" b="1">
                <a:solidFill>
                  <a:schemeClr val="bg1"/>
                </a:solidFill>
                <a:latin typeface="+mj-lt"/>
              </a:defRPr>
            </a:lvl9pPr>
          </a:lstStyle>
          <a:p>
            <a:pPr lvl="0"/>
            <a:r>
              <a:rPr lang="de-DE" dirty="0"/>
              <a:t>Titel der </a:t>
            </a:r>
            <a:r>
              <a:rPr lang="de-DE" dirty="0" smtClean="0"/>
              <a:t>Präsentation</a:t>
            </a:r>
          </a:p>
        </p:txBody>
      </p:sp>
      <p:sp>
        <p:nvSpPr>
          <p:cNvPr id="4" name="Titel 3"/>
          <p:cNvSpPr>
            <a:spLocks noGrp="1"/>
          </p:cNvSpPr>
          <p:nvPr>
            <p:ph type="title" hasCustomPrompt="1"/>
          </p:nvPr>
        </p:nvSpPr>
        <p:spPr/>
        <p:txBody>
          <a:bodyPr/>
          <a:lstStyle>
            <a:lvl1pPr>
              <a:defRPr>
                <a:solidFill>
                  <a:srgbClr val="E3051B"/>
                </a:solidFill>
              </a:defRPr>
            </a:lvl1pPr>
          </a:lstStyle>
          <a:p>
            <a:r>
              <a:rPr lang="de-DE" dirty="0"/>
              <a:t>Thema/Projekt/Kontext</a:t>
            </a:r>
          </a:p>
        </p:txBody>
      </p:sp>
      <p:sp>
        <p:nvSpPr>
          <p:cNvPr id="5" name="Vertikaler Textplatzhalter 2"/>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mn-lt"/>
              </a:defRPr>
            </a:lvl1pPr>
            <a:lvl2pPr marL="0" indent="0">
              <a:lnSpc>
                <a:spcPct val="83000"/>
              </a:lnSpc>
              <a:spcAft>
                <a:spcPts val="0"/>
              </a:spcAft>
              <a:buNone/>
              <a:defRPr sz="1800" b="0">
                <a:solidFill>
                  <a:schemeClr val="bg1"/>
                </a:solidFill>
                <a:latin typeface="+mn-lt"/>
              </a:defRPr>
            </a:lvl2pPr>
            <a:lvl3pPr marL="0" indent="0">
              <a:lnSpc>
                <a:spcPct val="83000"/>
              </a:lnSpc>
              <a:spcAft>
                <a:spcPts val="0"/>
              </a:spcAft>
              <a:buFont typeface="Arial" panose="020B0604020202020204" pitchFamily="34" charset="0"/>
              <a:buNone/>
              <a:defRPr sz="1800" b="0">
                <a:solidFill>
                  <a:schemeClr val="bg1"/>
                </a:solidFill>
                <a:latin typeface="+mn-lt"/>
              </a:defRPr>
            </a:lvl3pPr>
            <a:lvl4pPr marL="0" indent="0">
              <a:lnSpc>
                <a:spcPct val="83000"/>
              </a:lnSpc>
              <a:spcAft>
                <a:spcPts val="0"/>
              </a:spcAft>
              <a:buFont typeface="Arial" panose="020B0604020202020204" pitchFamily="34" charset="0"/>
              <a:buNone/>
              <a:defRPr sz="1800" b="0">
                <a:solidFill>
                  <a:schemeClr val="bg1"/>
                </a:solidFill>
                <a:latin typeface="+mn-lt"/>
              </a:defRPr>
            </a:lvl4pPr>
            <a:lvl5pPr marL="0" indent="0">
              <a:lnSpc>
                <a:spcPct val="83000"/>
              </a:lnSpc>
              <a:spcAft>
                <a:spcPts val="0"/>
              </a:spcAft>
              <a:buFont typeface="Arial" panose="020B0604020202020204" pitchFamily="34" charset="0"/>
              <a:buNone/>
              <a:defRPr sz="1800" b="0">
                <a:solidFill>
                  <a:schemeClr val="bg1"/>
                </a:solidFill>
                <a:latin typeface="+mn-lt"/>
              </a:defRPr>
            </a:lvl5pPr>
            <a:lvl6pPr marL="0" indent="0">
              <a:lnSpc>
                <a:spcPct val="83000"/>
              </a:lnSpc>
              <a:spcAft>
                <a:spcPts val="0"/>
              </a:spcAft>
              <a:buFont typeface="Arial" panose="020B0604020202020204" pitchFamily="34" charset="0"/>
              <a:buNone/>
              <a:defRPr sz="1800" b="0">
                <a:solidFill>
                  <a:schemeClr val="bg1"/>
                </a:solidFill>
                <a:latin typeface="+mn-lt"/>
              </a:defRPr>
            </a:lvl6pPr>
            <a:lvl7pPr marL="0" indent="0">
              <a:lnSpc>
                <a:spcPct val="83000"/>
              </a:lnSpc>
              <a:spcAft>
                <a:spcPts val="0"/>
              </a:spcAft>
              <a:buFont typeface="Arial" panose="020B0604020202020204" pitchFamily="34" charset="0"/>
              <a:buNone/>
              <a:defRPr sz="1800" b="0">
                <a:solidFill>
                  <a:schemeClr val="bg1"/>
                </a:solidFill>
                <a:latin typeface="+mn-lt"/>
              </a:defRPr>
            </a:lvl7pPr>
            <a:lvl8pPr marL="0" indent="0">
              <a:lnSpc>
                <a:spcPct val="83000"/>
              </a:lnSpc>
              <a:spcAft>
                <a:spcPts val="0"/>
              </a:spcAft>
              <a:buFont typeface="Arial" panose="020B0604020202020204" pitchFamily="34" charset="0"/>
              <a:buNone/>
              <a:defRPr sz="1800" b="0">
                <a:solidFill>
                  <a:schemeClr val="bg1"/>
                </a:solidFill>
                <a:latin typeface="+mn-lt"/>
              </a:defRPr>
            </a:lvl8pPr>
            <a:lvl9pPr marL="0" indent="0">
              <a:lnSpc>
                <a:spcPct val="83000"/>
              </a:lnSpc>
              <a:spcAft>
                <a:spcPts val="0"/>
              </a:spcAft>
              <a:buFont typeface="Arial" panose="020B0604020202020204" pitchFamily="34" charset="0"/>
              <a:buNone/>
              <a:defRPr sz="1800" b="0">
                <a:solidFill>
                  <a:schemeClr val="bg1"/>
                </a:solidFill>
                <a:latin typeface="+mn-lt"/>
              </a:defRPr>
            </a:lvl9pPr>
          </a:lstStyle>
          <a:p>
            <a:pPr lvl="0"/>
            <a:r>
              <a:rPr lang="de-DE" dirty="0"/>
              <a:t>Ort, Datum</a:t>
            </a:r>
          </a:p>
        </p:txBody>
      </p:sp>
      <p:sp>
        <p:nvSpPr>
          <p:cNvPr id="10" name="Foliennummernplatzhalter 8"/>
          <p:cNvSpPr txBox="1">
            <a:spLocks/>
          </p:cNvSpPr>
          <p:nvPr userDrawn="1"/>
        </p:nvSpPr>
        <p:spPr>
          <a:xfrm>
            <a:off x="908417" y="4656353"/>
            <a:ext cx="3497328" cy="312358"/>
          </a:xfrm>
          <a:prstGeom prst="rect">
            <a:avLst/>
          </a:prstGeom>
        </p:spPr>
        <p:txBody>
          <a:bodyPr vert="horz" lIns="0" tIns="0" rIns="0" bIns="0" rtlCol="0" anchor="t" anchorCtr="0">
            <a:noAutofit/>
          </a:bodyPr>
          <a:lstStyle>
            <a:defPPr>
              <a:defRPr lang="de-DE"/>
            </a:defPPr>
            <a:lvl1pPr marL="0" marR="0" indent="0" algn="l" defTabSz="685983" rtl="0" eaLnBrk="1" fontAlgn="auto" latinLnBrk="0" hangingPunct="1">
              <a:lnSpc>
                <a:spcPct val="100000"/>
              </a:lnSpc>
              <a:spcBef>
                <a:spcPts val="0"/>
              </a:spcBef>
              <a:spcAft>
                <a:spcPts val="0"/>
              </a:spcAft>
              <a:buClrTx/>
              <a:buSzTx/>
              <a:buFont typeface="Arial" panose="020B0604020202020204" pitchFamily="34" charset="0"/>
              <a:buNone/>
              <a:tabLst/>
              <a:defRPr sz="1000" b="0" kern="1200">
                <a:solidFill>
                  <a:schemeClr val="tx1"/>
                </a:solidFill>
                <a:latin typeface="Minion Pro" pitchFamily="18" charset="0"/>
                <a:ea typeface="Verdana" charset="0"/>
                <a:cs typeface="Verdana" charset="0"/>
              </a:defRPr>
            </a:lvl1pPr>
            <a:lvl2pPr marL="0" indent="0" algn="l" defTabSz="685983" rtl="0" eaLnBrk="1" latinLnBrk="0" hangingPunct="1">
              <a:lnSpc>
                <a:spcPct val="100000"/>
              </a:lnSpc>
              <a:spcBef>
                <a:spcPts val="0"/>
              </a:spcBef>
              <a:defRPr sz="1000" b="0" kern="1200">
                <a:solidFill>
                  <a:schemeClr val="tx1"/>
                </a:solidFill>
                <a:latin typeface="+mn-lt"/>
                <a:ea typeface="+mn-ea"/>
                <a:cs typeface="+mn-cs"/>
              </a:defRPr>
            </a:lvl2pPr>
            <a:lvl3pPr marL="0" indent="0" algn="l" defTabSz="685983" rtl="0" eaLnBrk="1" latinLnBrk="0" hangingPunct="1">
              <a:lnSpc>
                <a:spcPct val="100000"/>
              </a:lnSpc>
              <a:spcBef>
                <a:spcPts val="0"/>
              </a:spcBef>
              <a:defRPr sz="1000" b="0" kern="1200">
                <a:solidFill>
                  <a:schemeClr val="tx1"/>
                </a:solidFill>
                <a:latin typeface="+mn-lt"/>
                <a:ea typeface="+mn-ea"/>
                <a:cs typeface="+mn-cs"/>
              </a:defRPr>
            </a:lvl3pPr>
            <a:lvl4pPr marL="0" indent="0" algn="l" defTabSz="685983" rtl="0" eaLnBrk="1" latinLnBrk="0" hangingPunct="1">
              <a:lnSpc>
                <a:spcPct val="100000"/>
              </a:lnSpc>
              <a:spcBef>
                <a:spcPts val="0"/>
              </a:spcBef>
              <a:defRPr sz="1000" b="0" kern="1200">
                <a:solidFill>
                  <a:schemeClr val="tx1"/>
                </a:solidFill>
                <a:latin typeface="+mn-lt"/>
                <a:ea typeface="+mn-ea"/>
                <a:cs typeface="+mn-cs"/>
              </a:defRPr>
            </a:lvl4pPr>
            <a:lvl5pPr marL="0" indent="0" algn="l" defTabSz="685983" rtl="0" eaLnBrk="1" latinLnBrk="0" hangingPunct="1">
              <a:lnSpc>
                <a:spcPct val="100000"/>
              </a:lnSpc>
              <a:spcBef>
                <a:spcPts val="0"/>
              </a:spcBef>
              <a:defRPr sz="1000" b="0" kern="1200">
                <a:solidFill>
                  <a:schemeClr val="tx1"/>
                </a:solidFill>
                <a:latin typeface="+mn-lt"/>
                <a:ea typeface="+mn-ea"/>
                <a:cs typeface="+mn-cs"/>
              </a:defRPr>
            </a:lvl5pPr>
            <a:lvl6pPr marL="0" indent="0" algn="l" defTabSz="685983" rtl="0" eaLnBrk="1" latinLnBrk="0" hangingPunct="1">
              <a:lnSpc>
                <a:spcPct val="100000"/>
              </a:lnSpc>
              <a:spcBef>
                <a:spcPts val="0"/>
              </a:spcBef>
              <a:defRPr sz="1000" b="0" kern="1200">
                <a:solidFill>
                  <a:schemeClr val="tx1"/>
                </a:solidFill>
                <a:latin typeface="+mn-lt"/>
                <a:ea typeface="+mn-ea"/>
                <a:cs typeface="+mn-cs"/>
              </a:defRPr>
            </a:lvl6pPr>
            <a:lvl7pPr marL="0" indent="0" algn="l" defTabSz="685983" rtl="0" eaLnBrk="1" latinLnBrk="0" hangingPunct="1">
              <a:lnSpc>
                <a:spcPct val="100000"/>
              </a:lnSpc>
              <a:spcBef>
                <a:spcPts val="0"/>
              </a:spcBef>
              <a:defRPr sz="1000" b="0" kern="1200">
                <a:solidFill>
                  <a:schemeClr val="tx1"/>
                </a:solidFill>
                <a:latin typeface="+mn-lt"/>
                <a:ea typeface="+mn-ea"/>
                <a:cs typeface="+mn-cs"/>
              </a:defRPr>
            </a:lvl7pPr>
            <a:lvl8pPr marL="0" indent="0" algn="l" defTabSz="685983" rtl="0" eaLnBrk="1" latinLnBrk="0" hangingPunct="1">
              <a:lnSpc>
                <a:spcPct val="100000"/>
              </a:lnSpc>
              <a:spcBef>
                <a:spcPts val="0"/>
              </a:spcBef>
              <a:defRPr sz="1000" b="0" kern="1200">
                <a:solidFill>
                  <a:schemeClr val="tx1"/>
                </a:solidFill>
                <a:latin typeface="+mn-lt"/>
                <a:ea typeface="+mn-ea"/>
                <a:cs typeface="+mn-cs"/>
              </a:defRPr>
            </a:lvl8pPr>
            <a:lvl9pPr marL="0" indent="0" algn="l" defTabSz="685983" rtl="0" eaLnBrk="1" latinLnBrk="0" hangingPunct="1">
              <a:lnSpc>
                <a:spcPct val="100000"/>
              </a:lnSpc>
              <a:spcBef>
                <a:spcPts val="0"/>
              </a:spcBef>
              <a:defRPr sz="1000" b="0" kern="1200">
                <a:solidFill>
                  <a:schemeClr val="tx1"/>
                </a:solidFill>
                <a:latin typeface="+mn-lt"/>
                <a:ea typeface="+mn-ea"/>
                <a:cs typeface="+mn-cs"/>
              </a:defRPr>
            </a:lvl9pPr>
          </a:lstStyle>
          <a:p>
            <a:r>
              <a:rPr lang="de-DE" dirty="0" smtClean="0"/>
              <a:t>Landeshauptstadt Düsseldorf</a:t>
            </a:r>
          </a:p>
          <a:p>
            <a:r>
              <a:rPr lang="de-DE" dirty="0" smtClean="0"/>
              <a:t>Amt für Schule und</a:t>
            </a:r>
            <a:r>
              <a:rPr lang="de-DE" baseline="0" dirty="0" smtClean="0"/>
              <a:t> Bildung</a:t>
            </a:r>
            <a:endParaRPr lang="de-DE" dirty="0"/>
          </a:p>
        </p:txBody>
      </p:sp>
      <p:pic>
        <p:nvPicPr>
          <p:cNvPr id="12" name="Picture 4" descr="T:\PUBLIKATIONEN\Quark\Logos 2018\01_LHD\Bildmark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0362" y="4622826"/>
            <a:ext cx="427044" cy="427044"/>
          </a:xfrm>
          <a:prstGeom prst="rect">
            <a:avLst/>
          </a:prstGeom>
          <a:noFill/>
          <a:extLst>
            <a:ext uri="{909E8E84-426E-40DD-AFC4-6F175D3DCCD1}">
              <a14:hiddenFill xmlns:a14="http://schemas.microsoft.com/office/drawing/2010/main">
                <a:solidFill>
                  <a:srgbClr val="FFFFFF"/>
                </a:solidFill>
              </a14:hiddenFill>
            </a:ext>
          </a:extLst>
        </p:spPr>
      </p:pic>
      <p:pic>
        <p:nvPicPr>
          <p:cNvPr id="2" name="Grafik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88991" y="4582489"/>
            <a:ext cx="1896233" cy="565774"/>
          </a:xfrm>
          <a:prstGeom prst="rect">
            <a:avLst/>
          </a:prstGeom>
        </p:spPr>
      </p:pic>
    </p:spTree>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15:guide id="1" orient="horz" pos="1028">
          <p15:clr>
            <a:srgbClr val="A4A3A4"/>
          </p15:clr>
        </p15:guide>
        <p15:guide id="2" orient="horz" pos="3005">
          <p15:clr>
            <a:srgbClr val="A4A3A4"/>
          </p15:clr>
        </p15:guide>
        <p15:guide id="3" pos="226">
          <p15:clr>
            <a:srgbClr val="A4A3A4"/>
          </p15:clr>
        </p15:guide>
        <p15:guide id="4" pos="5534">
          <p15:clr>
            <a:srgbClr val="A4A3A4"/>
          </p15:clr>
        </p15:guide>
        <p15:guide id="5" orient="horz" pos="227">
          <p15:clr>
            <a:srgbClr val="A4A3A4"/>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vl1pPr>
          </a:lstStyle>
          <a:p>
            <a:r>
              <a:rPr lang="de-DE" dirty="0"/>
              <a:t>Folientitel Zeile 1</a:t>
            </a:r>
          </a:p>
        </p:txBody>
      </p:sp>
      <p:sp>
        <p:nvSpPr>
          <p:cNvPr id="9" name="Foliennummernplatzhalter 8"/>
          <p:cNvSpPr>
            <a:spLocks noGrp="1"/>
          </p:cNvSpPr>
          <p:nvPr>
            <p:ph type="sldNum" sz="quarter" idx="15"/>
          </p:nvPr>
        </p:nvSpPr>
        <p:spPr/>
        <p:txBody>
          <a:bodyPr/>
          <a:lstStyle>
            <a:lvl1pPr>
              <a:defRPr>
                <a:solidFill>
                  <a:srgbClr val="009EE3"/>
                </a:solidFill>
              </a:defRPr>
            </a:lvl1pPr>
          </a:lstStyle>
          <a:p>
            <a:fld id="{F7C2E025-60DE-4A0E-BABB-F88F666FDC3D}" type="slidenum">
              <a:rPr lang="de-DE" smtClean="0"/>
              <a:pPr/>
              <a:t>‹Nr.›</a:t>
            </a:fld>
            <a:r>
              <a:rPr lang="de-DE" dirty="0" smtClean="0"/>
              <a:t> - Zentrum für Schulpsychologie</a:t>
            </a:r>
            <a:endParaRPr lang="de-DE" dirty="0"/>
          </a:p>
        </p:txBody>
      </p:sp>
      <p:sp>
        <p:nvSpPr>
          <p:cNvPr id="4" name="Rechteck 3"/>
          <p:cNvSpPr/>
          <p:nvPr userDrawn="1"/>
        </p:nvSpPr>
        <p:spPr>
          <a:xfrm>
            <a:off x="6643255" y="4835905"/>
            <a:ext cx="477981" cy="2002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n>
                <a:solidFill>
                  <a:schemeClr val="bg1"/>
                </a:solidFill>
              </a:ln>
              <a:solidFill>
                <a:schemeClr val="bg1"/>
              </a:solidFill>
            </a:endParaRPr>
          </a:p>
        </p:txBody>
      </p:sp>
      <p:pic>
        <p:nvPicPr>
          <p:cNvPr id="5" name="Grafi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991" y="4582489"/>
            <a:ext cx="1896233" cy="565774"/>
          </a:xfrm>
          <a:prstGeom prst="rect">
            <a:avLst/>
          </a:prstGeom>
        </p:spPr>
      </p:pic>
    </p:spTree>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guide id="7" pos="1917">
          <p15:clr>
            <a:srgbClr val="A4A3A4"/>
          </p15:clr>
        </p15:guide>
        <p15:guide id="8" pos="2036">
          <p15:clr>
            <a:srgbClr val="A4A3A4"/>
          </p15:clr>
        </p15:guide>
        <p15:guide id="9" pos="3725">
          <p15:clr>
            <a:srgbClr val="A4A3A4"/>
          </p15:clr>
        </p15:guide>
        <p15:guide id="10" pos="3843">
          <p15:clr>
            <a:srgbClr val="A4A3A4"/>
          </p15:clr>
        </p15:guide>
        <p15:guide id="11" orient="horz" pos="1848">
          <p15:clr>
            <a:srgbClr val="A4A3A4"/>
          </p15:clr>
        </p15:guide>
        <p15:guide id="12" orient="horz" pos="1962">
          <p15:clr>
            <a:srgbClr val="A4A3A4"/>
          </p15:clr>
        </p15:guide>
        <p15:guide id="13" pos="4631">
          <p15:clr>
            <a:srgbClr val="A4A3A4"/>
          </p15:clr>
        </p15:guide>
        <p15:guide id="14" pos="4752">
          <p15:clr>
            <a:srgbClr val="A4A3A4"/>
          </p15:clr>
        </p15:guide>
        <p15:guide id="15" pos="2823">
          <p15:clr>
            <a:srgbClr val="A4A3A4"/>
          </p15:clr>
        </p15:guide>
        <p15:guide id="16" pos="2942">
          <p15:clr>
            <a:srgbClr val="A4A3A4"/>
          </p15:clr>
        </p15:guide>
        <p15:guide id="17" pos="1010">
          <p15:clr>
            <a:srgbClr val="A4A3A4"/>
          </p15:clr>
        </p15:guide>
        <p15:guide id="18" pos="1128">
          <p15:clr>
            <a:srgbClr val="A4A3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agramm">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vl1pPr>
          </a:lstStyle>
          <a:p>
            <a:r>
              <a:rPr lang="de-DE" dirty="0"/>
              <a:t>Folientitel Zeile 1</a:t>
            </a:r>
          </a:p>
        </p:txBody>
      </p:sp>
      <p:sp>
        <p:nvSpPr>
          <p:cNvPr id="9" name="Foliennummernplatzhalter 8"/>
          <p:cNvSpPr>
            <a:spLocks noGrp="1"/>
          </p:cNvSpPr>
          <p:nvPr>
            <p:ph type="sldNum" sz="quarter" idx="15"/>
          </p:nvPr>
        </p:nvSpPr>
        <p:spPr/>
        <p:txBody>
          <a:bodyPr/>
          <a:lstStyle>
            <a:lvl1pPr>
              <a:defRPr>
                <a:solidFill>
                  <a:srgbClr val="009EE3"/>
                </a:solidFill>
              </a:defRPr>
            </a:lvl1pPr>
          </a:lstStyle>
          <a:p>
            <a:fld id="{F7C2E025-60DE-4A0E-BABB-F88F666FDC3D}" type="slidenum">
              <a:rPr lang="de-DE" smtClean="0"/>
              <a:pPr/>
              <a:t>‹Nr.›</a:t>
            </a:fld>
            <a:r>
              <a:rPr lang="de-DE" dirty="0" smtClean="0"/>
              <a:t> - Zentrum für Schulpsychologie</a:t>
            </a:r>
            <a:endParaRPr lang="de-DE" dirty="0"/>
          </a:p>
        </p:txBody>
      </p:sp>
      <p:sp>
        <p:nvSpPr>
          <p:cNvPr id="6" name="Vertikaler Textplatzhalter 2">
            <a:extLst>
              <a:ext uri="{FF2B5EF4-FFF2-40B4-BE49-F238E27FC236}">
                <a16:creationId xmlns:a16="http://schemas.microsoft.com/office/drawing/2014/main" id="{3356EAA5-CD35-4D45-B102-51DDC97CD890}"/>
              </a:ext>
            </a:extLst>
          </p:cNvPr>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
        <p:nvSpPr>
          <p:cNvPr id="4" name="Diagrammplatzhalter 3"/>
          <p:cNvSpPr>
            <a:spLocks noGrp="1"/>
          </p:cNvSpPr>
          <p:nvPr>
            <p:ph type="chart" sz="quarter" idx="16"/>
          </p:nvPr>
        </p:nvSpPr>
        <p:spPr>
          <a:xfrm>
            <a:off x="4670425" y="1241425"/>
            <a:ext cx="4114800" cy="3529014"/>
          </a:xfrm>
          <a:solidFill>
            <a:schemeClr val="tx2"/>
          </a:solidFill>
        </p:spPr>
        <p:txBody>
          <a:bodyPr/>
          <a:lstStyle/>
          <a:p>
            <a:r>
              <a:rPr lang="de-DE"/>
              <a:t>Diagramm durch Klicken auf Symbol hinzufügen</a:t>
            </a:r>
            <a:endParaRPr lang="de-DE" dirty="0"/>
          </a:p>
        </p:txBody>
      </p:sp>
      <p:sp>
        <p:nvSpPr>
          <p:cNvPr id="7" name="Vertikaler Textplatzhalter 2"/>
          <p:cNvSpPr>
            <a:spLocks noGrp="1"/>
          </p:cNvSpPr>
          <p:nvPr>
            <p:ph type="body" orient="vert" idx="17" hasCustomPrompt="1"/>
          </p:nvPr>
        </p:nvSpPr>
        <p:spPr>
          <a:xfrm>
            <a:off x="358774" y="1241425"/>
            <a:ext cx="4111626" cy="3529014"/>
          </a:xfrm>
        </p:spPr>
        <p:txBody>
          <a:bodyPr vert="horz"/>
          <a:lstStyle>
            <a:lvl1pPr>
              <a:defRPr/>
            </a:lvl1pPr>
            <a:lvl2pPr marL="449263" indent="-449263">
              <a:buFont typeface="Arial" panose="020B0604020202020204" pitchFamily="34" charset="0"/>
              <a:buChar char="•"/>
              <a:tabLst>
                <a:tab pos="449263" algn="l"/>
              </a:tabLst>
              <a:defRPr/>
            </a:lvl2pPr>
          </a:lstStyle>
          <a:p>
            <a:pPr lvl="0"/>
            <a:r>
              <a:rPr lang="de-DE" dirty="0"/>
              <a:t>Text auf erster Ebene // für Auflistung und Headline &gt;&gt; Menü &gt; Start &gt; Absatz &gt; </a:t>
            </a:r>
            <a:r>
              <a:rPr lang="de-DE" dirty="0" smtClean="0"/>
              <a:t>Listenebene </a:t>
            </a:r>
            <a:r>
              <a:rPr lang="de-DE" dirty="0"/>
              <a:t>erhöhen </a:t>
            </a:r>
          </a:p>
          <a:p>
            <a:pPr lvl="1"/>
            <a:r>
              <a:rPr lang="de-DE" dirty="0"/>
              <a:t>Zweite Ebene</a:t>
            </a:r>
          </a:p>
          <a:p>
            <a:pPr lvl="1"/>
            <a:r>
              <a:rPr lang="de-DE" dirty="0"/>
              <a:t>Dritte Ebene</a:t>
            </a:r>
          </a:p>
          <a:p>
            <a:pPr lvl="1"/>
            <a:r>
              <a:rPr lang="de-DE" dirty="0"/>
              <a:t>Vierte Ebene</a:t>
            </a:r>
          </a:p>
          <a:p>
            <a:pPr lvl="1"/>
            <a:r>
              <a:rPr lang="de-DE" dirty="0"/>
              <a:t>Fünfte Ebene</a:t>
            </a:r>
          </a:p>
          <a:p>
            <a:pPr lvl="1"/>
            <a:r>
              <a:rPr lang="de-DE" dirty="0"/>
              <a:t>Sechste Ebene</a:t>
            </a:r>
          </a:p>
          <a:p>
            <a:pPr lvl="1"/>
            <a:r>
              <a:rPr lang="de-DE" dirty="0"/>
              <a:t>Siebte Ebene</a:t>
            </a:r>
          </a:p>
          <a:p>
            <a:pPr lvl="1"/>
            <a:r>
              <a:rPr lang="de-DE" dirty="0"/>
              <a:t>Achte Ebene</a:t>
            </a:r>
          </a:p>
        </p:txBody>
      </p:sp>
      <p:sp>
        <p:nvSpPr>
          <p:cNvPr id="8" name="Rechteck 7"/>
          <p:cNvSpPr/>
          <p:nvPr userDrawn="1"/>
        </p:nvSpPr>
        <p:spPr>
          <a:xfrm>
            <a:off x="6643255" y="4835905"/>
            <a:ext cx="477981" cy="2002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n>
                <a:solidFill>
                  <a:schemeClr val="bg1"/>
                </a:solidFill>
              </a:ln>
              <a:solidFill>
                <a:schemeClr val="bg1"/>
              </a:solidFill>
            </a:endParaRPr>
          </a:p>
        </p:txBody>
      </p:sp>
      <p:pic>
        <p:nvPicPr>
          <p:cNvPr id="10" name="Grafi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991" y="4582489"/>
            <a:ext cx="1896233" cy="565774"/>
          </a:xfrm>
          <a:prstGeom prst="rect">
            <a:avLst/>
          </a:prstGeom>
        </p:spPr>
      </p:pic>
    </p:spTree>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guide id="7" pos="1917">
          <p15:clr>
            <a:srgbClr val="A4A3A4"/>
          </p15:clr>
        </p15:guide>
        <p15:guide id="8" pos="2036">
          <p15:clr>
            <a:srgbClr val="A4A3A4"/>
          </p15:clr>
        </p15:guide>
        <p15:guide id="9" pos="3725">
          <p15:clr>
            <a:srgbClr val="A4A3A4"/>
          </p15:clr>
        </p15:guide>
        <p15:guide id="10" pos="3843">
          <p15:clr>
            <a:srgbClr val="A4A3A4"/>
          </p15:clr>
        </p15:guide>
        <p15:guide id="11" orient="horz" pos="1848">
          <p15:clr>
            <a:srgbClr val="A4A3A4"/>
          </p15:clr>
        </p15:guide>
        <p15:guide id="12" orient="horz" pos="1962">
          <p15:clr>
            <a:srgbClr val="A4A3A4"/>
          </p15:clr>
        </p15:guide>
        <p15:guide id="13" pos="4631">
          <p15:clr>
            <a:srgbClr val="A4A3A4"/>
          </p15:clr>
        </p15:guide>
        <p15:guide id="14" pos="4752">
          <p15:clr>
            <a:srgbClr val="A4A3A4"/>
          </p15:clr>
        </p15:guide>
        <p15:guide id="15" pos="2823">
          <p15:clr>
            <a:srgbClr val="A4A3A4"/>
          </p15:clr>
        </p15:guide>
        <p15:guide id="16" pos="2942">
          <p15:clr>
            <a:srgbClr val="A4A3A4"/>
          </p15:clr>
        </p15:guide>
        <p15:guide id="17" pos="1010">
          <p15:clr>
            <a:srgbClr val="A4A3A4"/>
          </p15:clr>
        </p15:guide>
        <p15:guide id="18" pos="1128">
          <p15:clr>
            <a:srgbClr val="A4A3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lientitel // Text/Bil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vl1pPr>
          </a:lstStyle>
          <a:p>
            <a:r>
              <a:rPr lang="de-DE" dirty="0"/>
              <a:t>Folientitel Zeile 1</a:t>
            </a:r>
          </a:p>
        </p:txBody>
      </p:sp>
      <p:sp>
        <p:nvSpPr>
          <p:cNvPr id="7" name="Vertikaler Textplatzhalter 2"/>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
        <p:nvSpPr>
          <p:cNvPr id="9" name="Foliennummernplatzhalter 8"/>
          <p:cNvSpPr>
            <a:spLocks noGrp="1"/>
          </p:cNvSpPr>
          <p:nvPr>
            <p:ph type="sldNum" sz="quarter" idx="15"/>
          </p:nvPr>
        </p:nvSpPr>
        <p:spPr/>
        <p:txBody>
          <a:bodyPr/>
          <a:lstStyle>
            <a:lvl1pPr>
              <a:defRPr>
                <a:solidFill>
                  <a:srgbClr val="009EE3"/>
                </a:solidFill>
              </a:defRPr>
            </a:lvl1pPr>
          </a:lstStyle>
          <a:p>
            <a:fld id="{F7C2E025-60DE-4A0E-BABB-F88F666FDC3D}" type="slidenum">
              <a:rPr lang="de-DE" smtClean="0"/>
              <a:pPr/>
              <a:t>‹Nr.›</a:t>
            </a:fld>
            <a:r>
              <a:rPr lang="de-DE" dirty="0" smtClean="0"/>
              <a:t> - Zentrum für Schulpsychologie</a:t>
            </a:r>
            <a:endParaRPr lang="de-DE" dirty="0"/>
          </a:p>
        </p:txBody>
      </p:sp>
      <p:sp>
        <p:nvSpPr>
          <p:cNvPr id="11" name="Vertikaler Textplatzhalter 2"/>
          <p:cNvSpPr>
            <a:spLocks noGrp="1"/>
          </p:cNvSpPr>
          <p:nvPr>
            <p:ph type="body" orient="vert" idx="16" hasCustomPrompt="1"/>
          </p:nvPr>
        </p:nvSpPr>
        <p:spPr>
          <a:xfrm>
            <a:off x="358774" y="1241425"/>
            <a:ext cx="4111626" cy="3529014"/>
          </a:xfrm>
        </p:spPr>
        <p:txBody>
          <a:bodyPr vert="horz"/>
          <a:lstStyle>
            <a:lvl1pPr>
              <a:defRPr/>
            </a:lvl1pPr>
            <a:lvl2pPr marL="449263" indent="-449263">
              <a:buFont typeface="Arial" panose="020B0604020202020204" pitchFamily="34" charset="0"/>
              <a:buChar char="•"/>
              <a:defRPr/>
            </a:lvl2pPr>
          </a:lstStyle>
          <a:p>
            <a:pPr lvl="0"/>
            <a:r>
              <a:rPr lang="de-DE" dirty="0"/>
              <a:t>Text auf erster Ebene // für Auflistung und Headline &gt;&gt; Menü &gt; Start &gt; Absatz &gt; </a:t>
            </a:r>
            <a:r>
              <a:rPr lang="de-DE" dirty="0" smtClean="0"/>
              <a:t>Listenebene </a:t>
            </a:r>
            <a:r>
              <a:rPr lang="de-DE" dirty="0"/>
              <a:t>erhöhen </a:t>
            </a:r>
          </a:p>
          <a:p>
            <a:pPr lvl="1"/>
            <a:r>
              <a:rPr lang="de-DE" dirty="0"/>
              <a:t>Zweite Ebene</a:t>
            </a:r>
          </a:p>
          <a:p>
            <a:pPr lvl="1"/>
            <a:r>
              <a:rPr lang="de-DE" dirty="0"/>
              <a:t>Dritte Ebene</a:t>
            </a:r>
          </a:p>
          <a:p>
            <a:pPr lvl="1"/>
            <a:r>
              <a:rPr lang="de-DE" dirty="0"/>
              <a:t>Vierte Ebene</a:t>
            </a:r>
          </a:p>
          <a:p>
            <a:pPr lvl="1"/>
            <a:r>
              <a:rPr lang="de-DE" dirty="0"/>
              <a:t>Fünfte Ebene</a:t>
            </a:r>
          </a:p>
          <a:p>
            <a:pPr lvl="1"/>
            <a:r>
              <a:rPr lang="de-DE" dirty="0"/>
              <a:t>Sechste Ebene</a:t>
            </a:r>
          </a:p>
          <a:p>
            <a:pPr lvl="1"/>
            <a:r>
              <a:rPr lang="de-DE" dirty="0"/>
              <a:t>Siebte Ebene</a:t>
            </a:r>
          </a:p>
          <a:p>
            <a:pPr lvl="1"/>
            <a:r>
              <a:rPr lang="de-DE" dirty="0"/>
              <a:t>Achte Ebene</a:t>
            </a:r>
          </a:p>
        </p:txBody>
      </p:sp>
      <p:sp>
        <p:nvSpPr>
          <p:cNvPr id="5" name="Bildplatzhalter 4"/>
          <p:cNvSpPr>
            <a:spLocks noGrp="1"/>
          </p:cNvSpPr>
          <p:nvPr>
            <p:ph type="pic" sz="quarter" idx="17" hasCustomPrompt="1"/>
          </p:nvPr>
        </p:nvSpPr>
        <p:spPr bwMode="ltGray">
          <a:xfrm>
            <a:off x="4672013" y="1277938"/>
            <a:ext cx="4113212" cy="3492500"/>
          </a:xfrm>
          <a:solidFill>
            <a:schemeClr val="tx2"/>
          </a:solidFill>
        </p:spPr>
        <p:txBody>
          <a:bodyPr/>
          <a:lstStyle>
            <a:lvl1pPr algn="ctr">
              <a:defRPr sz="1600"/>
            </a:lvl1pPr>
          </a:lstStyle>
          <a:p>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Bild einfügen</a:t>
            </a:r>
          </a:p>
        </p:txBody>
      </p:sp>
    </p:spTree>
    <p:extLst>
      <p:ext uri="{BB962C8B-B14F-4D97-AF65-F5344CB8AC3E}">
        <p14:creationId xmlns:p14="http://schemas.microsoft.com/office/powerpoint/2010/main" val="11355246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guide id="7" pos="2816" userDrawn="1">
          <p15:clr>
            <a:srgbClr val="A4A3A4"/>
          </p15:clr>
        </p15:guide>
        <p15:guide id="8" pos="2943" userDrawn="1">
          <p15:clr>
            <a:srgbClr val="A4A3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Folientitel // Text/Bil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vl1pPr>
          </a:lstStyle>
          <a:p>
            <a:r>
              <a:rPr lang="de-DE" dirty="0"/>
              <a:t>Folientitel Zeile 1</a:t>
            </a:r>
          </a:p>
        </p:txBody>
      </p:sp>
      <p:sp>
        <p:nvSpPr>
          <p:cNvPr id="7" name="Vertikaler Textplatzhalter 2"/>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
        <p:nvSpPr>
          <p:cNvPr id="9" name="Foliennummernplatzhalter 8"/>
          <p:cNvSpPr>
            <a:spLocks noGrp="1"/>
          </p:cNvSpPr>
          <p:nvPr>
            <p:ph type="sldNum" sz="quarter" idx="15"/>
          </p:nvPr>
        </p:nvSpPr>
        <p:spPr/>
        <p:txBody>
          <a:bodyPr/>
          <a:lstStyle>
            <a:lvl1pPr>
              <a:defRPr>
                <a:solidFill>
                  <a:srgbClr val="009EE3"/>
                </a:solidFill>
              </a:defRPr>
            </a:lvl1pPr>
          </a:lstStyle>
          <a:p>
            <a:fld id="{F7C2E025-60DE-4A0E-BABB-F88F666FDC3D}" type="slidenum">
              <a:rPr lang="de-DE" smtClean="0"/>
              <a:pPr/>
              <a:t>‹Nr.›</a:t>
            </a:fld>
            <a:r>
              <a:rPr lang="de-DE" dirty="0" smtClean="0"/>
              <a:t> - Zentrum für Schulpsychologie</a:t>
            </a:r>
            <a:endParaRPr lang="de-DE" dirty="0"/>
          </a:p>
        </p:txBody>
      </p:sp>
      <p:sp>
        <p:nvSpPr>
          <p:cNvPr id="11" name="Vertikaler Textplatzhalter 2"/>
          <p:cNvSpPr>
            <a:spLocks noGrp="1"/>
          </p:cNvSpPr>
          <p:nvPr>
            <p:ph type="body" orient="vert" idx="16" hasCustomPrompt="1"/>
          </p:nvPr>
        </p:nvSpPr>
        <p:spPr>
          <a:xfrm>
            <a:off x="358774" y="1241425"/>
            <a:ext cx="4111626" cy="3529014"/>
          </a:xfrm>
        </p:spPr>
        <p:txBody>
          <a:bodyPr vert="horz"/>
          <a:lstStyle>
            <a:lvl1pPr>
              <a:defRPr/>
            </a:lvl1pPr>
            <a:lvl2pPr marL="449263" indent="-449263">
              <a:buFont typeface="Arial" panose="020B0604020202020204" pitchFamily="34" charset="0"/>
              <a:buChar char="•"/>
              <a:defRPr/>
            </a:lvl2pPr>
          </a:lstStyle>
          <a:p>
            <a:pPr lvl="0"/>
            <a:r>
              <a:rPr lang="de-DE" dirty="0"/>
              <a:t>Text auf erster Ebene // für Auflistung und Headline &gt;&gt; Menü &gt; Start &gt; Absatz &gt; </a:t>
            </a:r>
            <a:r>
              <a:rPr lang="de-DE" dirty="0" smtClean="0"/>
              <a:t>Listenebene </a:t>
            </a:r>
            <a:r>
              <a:rPr lang="de-DE" dirty="0"/>
              <a:t>erhöhen </a:t>
            </a:r>
          </a:p>
          <a:p>
            <a:pPr lvl="1"/>
            <a:r>
              <a:rPr lang="de-DE" dirty="0"/>
              <a:t>Zweite Ebene</a:t>
            </a:r>
          </a:p>
          <a:p>
            <a:pPr lvl="1"/>
            <a:r>
              <a:rPr lang="de-DE" dirty="0"/>
              <a:t>Dritte Ebene</a:t>
            </a:r>
          </a:p>
          <a:p>
            <a:pPr lvl="1"/>
            <a:r>
              <a:rPr lang="de-DE" dirty="0"/>
              <a:t>Vierte Ebene</a:t>
            </a:r>
          </a:p>
          <a:p>
            <a:pPr lvl="1"/>
            <a:r>
              <a:rPr lang="de-DE" dirty="0"/>
              <a:t>Fünfte Ebene</a:t>
            </a:r>
          </a:p>
          <a:p>
            <a:pPr lvl="1"/>
            <a:r>
              <a:rPr lang="de-DE" dirty="0"/>
              <a:t>Sechste Ebene</a:t>
            </a:r>
          </a:p>
          <a:p>
            <a:pPr lvl="1"/>
            <a:r>
              <a:rPr lang="de-DE" dirty="0"/>
              <a:t>Siebte Ebene</a:t>
            </a:r>
          </a:p>
          <a:p>
            <a:pPr lvl="1"/>
            <a:r>
              <a:rPr lang="de-DE" dirty="0"/>
              <a:t>Achte Ebene</a:t>
            </a:r>
          </a:p>
        </p:txBody>
      </p:sp>
      <p:sp>
        <p:nvSpPr>
          <p:cNvPr id="5" name="Bildplatzhalter 4"/>
          <p:cNvSpPr>
            <a:spLocks noGrp="1"/>
          </p:cNvSpPr>
          <p:nvPr>
            <p:ph type="pic" sz="quarter" idx="17" hasCustomPrompt="1"/>
          </p:nvPr>
        </p:nvSpPr>
        <p:spPr bwMode="ltGray">
          <a:xfrm>
            <a:off x="4672013" y="1277938"/>
            <a:ext cx="4113212" cy="3492500"/>
          </a:xfrm>
          <a:solidFill>
            <a:schemeClr val="tx2"/>
          </a:solidFill>
        </p:spPr>
        <p:txBody>
          <a:bodyPr/>
          <a:lstStyle>
            <a:lvl1pPr algn="ctr">
              <a:defRPr sz="1600"/>
            </a:lvl1pPr>
          </a:lstStyle>
          <a:p>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Bild einfügen</a:t>
            </a:r>
          </a:p>
        </p:txBody>
      </p:sp>
    </p:spTree>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guide id="7" pos="2816">
          <p15:clr>
            <a:srgbClr val="A4A3A4"/>
          </p15:clr>
        </p15:guide>
        <p15:guide id="8" pos="2943">
          <p15:clr>
            <a:srgbClr val="A4A3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lientitel // Text/2 Bil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vl1pPr>
          </a:lstStyle>
          <a:p>
            <a:r>
              <a:rPr lang="de-DE" dirty="0"/>
              <a:t>Folientitel Zeile 1</a:t>
            </a:r>
          </a:p>
        </p:txBody>
      </p:sp>
      <p:sp>
        <p:nvSpPr>
          <p:cNvPr id="7" name="Vertikaler Textplatzhalter 2"/>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
        <p:nvSpPr>
          <p:cNvPr id="9" name="Foliennummernplatzhalter 8"/>
          <p:cNvSpPr>
            <a:spLocks noGrp="1"/>
          </p:cNvSpPr>
          <p:nvPr>
            <p:ph type="sldNum" sz="quarter" idx="15"/>
          </p:nvPr>
        </p:nvSpPr>
        <p:spPr/>
        <p:txBody>
          <a:bodyPr/>
          <a:lstStyle>
            <a:lvl1pPr>
              <a:defRPr>
                <a:solidFill>
                  <a:srgbClr val="009EE3"/>
                </a:solidFill>
              </a:defRPr>
            </a:lvl1pPr>
          </a:lstStyle>
          <a:p>
            <a:fld id="{F7C2E025-60DE-4A0E-BABB-F88F666FDC3D}" type="slidenum">
              <a:rPr lang="de-DE" smtClean="0"/>
              <a:pPr/>
              <a:t>‹Nr.›</a:t>
            </a:fld>
            <a:r>
              <a:rPr lang="de-DE" dirty="0" smtClean="0"/>
              <a:t> - Zentrum für Schulpsychologie</a:t>
            </a:r>
            <a:endParaRPr lang="de-DE" dirty="0"/>
          </a:p>
        </p:txBody>
      </p:sp>
      <p:sp>
        <p:nvSpPr>
          <p:cNvPr id="11" name="Vertikaler Textplatzhalter 2"/>
          <p:cNvSpPr>
            <a:spLocks noGrp="1"/>
          </p:cNvSpPr>
          <p:nvPr>
            <p:ph type="body" orient="vert" idx="16" hasCustomPrompt="1"/>
          </p:nvPr>
        </p:nvSpPr>
        <p:spPr>
          <a:xfrm>
            <a:off x="358774" y="1241425"/>
            <a:ext cx="2684464" cy="3529014"/>
          </a:xfrm>
        </p:spPr>
        <p:txBody>
          <a:bodyPr vert="horz"/>
          <a:lstStyle>
            <a:lvl1pPr>
              <a:defRPr/>
            </a:lvl1pPr>
            <a:lvl2pPr marL="447675" indent="-447675">
              <a:buFont typeface="Arial" panose="020B0604020202020204" pitchFamily="34" charset="0"/>
              <a:buChar char="•"/>
              <a:defRPr/>
            </a:lvl2pPr>
          </a:lstStyle>
          <a:p>
            <a:pPr lvl="0"/>
            <a:r>
              <a:rPr lang="de-DE" dirty="0"/>
              <a:t>Text auf erster Ebene // für Auflistung und Headline &gt;&gt; Menü &gt; Start &gt; Absatz &gt; </a:t>
            </a:r>
            <a:r>
              <a:rPr lang="de-DE" dirty="0" smtClean="0"/>
              <a:t>Listenebene </a:t>
            </a:r>
            <a:r>
              <a:rPr lang="de-DE" dirty="0"/>
              <a:t>erhöhen </a:t>
            </a:r>
          </a:p>
          <a:p>
            <a:pPr lvl="1"/>
            <a:r>
              <a:rPr lang="de-DE" dirty="0"/>
              <a:t>Zweite Ebene</a:t>
            </a:r>
          </a:p>
          <a:p>
            <a:pPr lvl="1"/>
            <a:r>
              <a:rPr lang="de-DE" dirty="0"/>
              <a:t>Dritte Ebene</a:t>
            </a:r>
          </a:p>
          <a:p>
            <a:pPr lvl="1"/>
            <a:r>
              <a:rPr lang="de-DE" dirty="0"/>
              <a:t>Vierte Ebene</a:t>
            </a:r>
          </a:p>
          <a:p>
            <a:pPr lvl="1"/>
            <a:r>
              <a:rPr lang="de-DE" dirty="0"/>
              <a:t>Fünfte Ebene</a:t>
            </a:r>
          </a:p>
        </p:txBody>
      </p:sp>
      <p:sp>
        <p:nvSpPr>
          <p:cNvPr id="5" name="Bildplatzhalter 4"/>
          <p:cNvSpPr>
            <a:spLocks noGrp="1"/>
          </p:cNvSpPr>
          <p:nvPr>
            <p:ph type="pic" sz="quarter" idx="17" hasCustomPrompt="1"/>
          </p:nvPr>
        </p:nvSpPr>
        <p:spPr bwMode="ltGray">
          <a:xfrm>
            <a:off x="3232150" y="1277939"/>
            <a:ext cx="2681288" cy="3492499"/>
          </a:xfrm>
          <a:solidFill>
            <a:schemeClr val="tx2"/>
          </a:solidFill>
        </p:spPr>
        <p:txBody>
          <a:bodyPr/>
          <a:lstStyle>
            <a:lvl1pPr algn="ctr">
              <a:defRPr sz="1600"/>
            </a:lvl1pPr>
          </a:lstStyle>
          <a:p>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Bild einfügen</a:t>
            </a:r>
          </a:p>
        </p:txBody>
      </p:sp>
      <p:sp>
        <p:nvSpPr>
          <p:cNvPr id="10" name="Bildplatzhalter 4"/>
          <p:cNvSpPr>
            <a:spLocks noGrp="1"/>
          </p:cNvSpPr>
          <p:nvPr>
            <p:ph type="pic" sz="quarter" idx="18" hasCustomPrompt="1"/>
          </p:nvPr>
        </p:nvSpPr>
        <p:spPr bwMode="ltGray">
          <a:xfrm>
            <a:off x="6103225" y="1277939"/>
            <a:ext cx="2682000" cy="3492499"/>
          </a:xfrm>
          <a:solidFill>
            <a:schemeClr val="tx2"/>
          </a:solidFill>
        </p:spPr>
        <p:txBody>
          <a:bodyPr/>
          <a:lstStyle>
            <a:lvl1pPr algn="ctr">
              <a:defRPr sz="1600"/>
            </a:lvl1pPr>
          </a:lstStyle>
          <a:p>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Bild einfügen</a:t>
            </a:r>
          </a:p>
        </p:txBody>
      </p:sp>
    </p:spTree>
    <p:extLst>
      <p:ext uri="{BB962C8B-B14F-4D97-AF65-F5344CB8AC3E}">
        <p14:creationId xmlns:p14="http://schemas.microsoft.com/office/powerpoint/2010/main" val="350975584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guide id="7" pos="1917" userDrawn="1">
          <p15:clr>
            <a:srgbClr val="A4A3A4"/>
          </p15:clr>
        </p15:guide>
        <p15:guide id="8" pos="2036" userDrawn="1">
          <p15:clr>
            <a:srgbClr val="A4A3A4"/>
          </p15:clr>
        </p15:guide>
        <p15:guide id="9" pos="3725" userDrawn="1">
          <p15:clr>
            <a:srgbClr val="A4A3A4"/>
          </p15:clr>
        </p15:guide>
        <p15:guide id="10" pos="3843" userDrawn="1">
          <p15:clr>
            <a:srgbClr val="A4A3A4"/>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olientitel // Text/4 Bil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vl1pPr>
          </a:lstStyle>
          <a:p>
            <a:r>
              <a:rPr lang="de-DE" dirty="0"/>
              <a:t>Folientitel Zeile 1</a:t>
            </a:r>
          </a:p>
        </p:txBody>
      </p:sp>
      <p:sp>
        <p:nvSpPr>
          <p:cNvPr id="9" name="Foliennummernplatzhalter 8"/>
          <p:cNvSpPr>
            <a:spLocks noGrp="1"/>
          </p:cNvSpPr>
          <p:nvPr>
            <p:ph type="sldNum" sz="quarter" idx="15"/>
          </p:nvPr>
        </p:nvSpPr>
        <p:spPr/>
        <p:txBody>
          <a:bodyPr/>
          <a:lstStyle>
            <a:lvl1pPr>
              <a:defRPr>
                <a:solidFill>
                  <a:srgbClr val="009EE3"/>
                </a:solidFill>
              </a:defRPr>
            </a:lvl1pPr>
          </a:lstStyle>
          <a:p>
            <a:fld id="{F7C2E025-60DE-4A0E-BABB-F88F666FDC3D}" type="slidenum">
              <a:rPr lang="de-DE" smtClean="0"/>
              <a:pPr/>
              <a:t>‹Nr.›</a:t>
            </a:fld>
            <a:r>
              <a:rPr lang="de-DE" dirty="0" smtClean="0"/>
              <a:t> - Zentrum für Schulpsychologie</a:t>
            </a:r>
            <a:endParaRPr lang="de-DE" dirty="0"/>
          </a:p>
        </p:txBody>
      </p:sp>
      <p:sp>
        <p:nvSpPr>
          <p:cNvPr id="11" name="Vertikaler Textplatzhalter 2"/>
          <p:cNvSpPr>
            <a:spLocks noGrp="1"/>
          </p:cNvSpPr>
          <p:nvPr>
            <p:ph type="body" orient="vert" idx="16" hasCustomPrompt="1"/>
          </p:nvPr>
        </p:nvSpPr>
        <p:spPr>
          <a:xfrm>
            <a:off x="358774" y="1241425"/>
            <a:ext cx="2684464" cy="3529014"/>
          </a:xfrm>
        </p:spPr>
        <p:txBody>
          <a:bodyPr vert="horz"/>
          <a:lstStyle>
            <a:lvl1pPr>
              <a:defRPr/>
            </a:lvl1pPr>
            <a:lvl2pPr marL="447675" indent="-447675">
              <a:buFont typeface="Arial" panose="020B0604020202020204" pitchFamily="34" charset="0"/>
              <a:buChar char="•"/>
              <a:defRPr/>
            </a:lvl2pPr>
          </a:lstStyle>
          <a:p>
            <a:pPr lvl="0"/>
            <a:r>
              <a:rPr lang="de-DE" dirty="0"/>
              <a:t>Text auf erster Ebene // für Auflistung und Headline &gt;&gt; Menü &gt; Start &gt; Absatz &gt; </a:t>
            </a:r>
            <a:r>
              <a:rPr lang="de-DE" dirty="0" smtClean="0"/>
              <a:t>Listenebene </a:t>
            </a:r>
            <a:r>
              <a:rPr lang="de-DE" dirty="0"/>
              <a:t>erhöhen </a:t>
            </a:r>
          </a:p>
          <a:p>
            <a:pPr lvl="1"/>
            <a:r>
              <a:rPr lang="de-DE" dirty="0"/>
              <a:t>Zweite Ebene</a:t>
            </a:r>
          </a:p>
          <a:p>
            <a:pPr lvl="1"/>
            <a:r>
              <a:rPr lang="de-DE" dirty="0"/>
              <a:t>Dritte Ebene</a:t>
            </a:r>
          </a:p>
          <a:p>
            <a:pPr lvl="1"/>
            <a:r>
              <a:rPr lang="de-DE" dirty="0"/>
              <a:t>Vierte Ebene</a:t>
            </a:r>
          </a:p>
          <a:p>
            <a:pPr lvl="1"/>
            <a:r>
              <a:rPr lang="de-DE" dirty="0"/>
              <a:t>Fünfte Ebene</a:t>
            </a:r>
          </a:p>
        </p:txBody>
      </p:sp>
      <p:sp>
        <p:nvSpPr>
          <p:cNvPr id="12" name="Bildplatzhalter 4"/>
          <p:cNvSpPr>
            <a:spLocks noGrp="1"/>
          </p:cNvSpPr>
          <p:nvPr>
            <p:ph type="pic" sz="quarter" idx="17" hasCustomPrompt="1"/>
          </p:nvPr>
        </p:nvSpPr>
        <p:spPr bwMode="ltGray">
          <a:xfrm>
            <a:off x="3230999" y="1277938"/>
            <a:ext cx="2682000" cy="1654560"/>
          </a:xfrm>
          <a:solidFill>
            <a:schemeClr val="tx2"/>
          </a:solidFill>
        </p:spPr>
        <p:txBody>
          <a:bodyPr/>
          <a:lstStyle>
            <a:lvl1pPr algn="ctr">
              <a:defRPr sz="1600"/>
            </a:lvl1pPr>
          </a:lstStyle>
          <a:p>
            <a:r>
              <a:rPr lang="de-DE" dirty="0"/>
              <a:t/>
            </a:r>
            <a:br>
              <a:rPr lang="de-DE" dirty="0"/>
            </a:br>
            <a:r>
              <a:rPr lang="de-DE" dirty="0"/>
              <a:t/>
            </a:r>
            <a:br>
              <a:rPr lang="de-DE" dirty="0"/>
            </a:br>
            <a:r>
              <a:rPr lang="de-DE" dirty="0"/>
              <a:t>Bild einfügen</a:t>
            </a:r>
          </a:p>
        </p:txBody>
      </p:sp>
      <p:sp>
        <p:nvSpPr>
          <p:cNvPr id="13" name="Bildplatzhalter 4"/>
          <p:cNvSpPr>
            <a:spLocks noGrp="1"/>
          </p:cNvSpPr>
          <p:nvPr>
            <p:ph type="pic" sz="quarter" idx="18" hasCustomPrompt="1"/>
          </p:nvPr>
        </p:nvSpPr>
        <p:spPr bwMode="ltGray">
          <a:xfrm>
            <a:off x="6103225" y="1277938"/>
            <a:ext cx="2682000" cy="1654560"/>
          </a:xfrm>
          <a:solidFill>
            <a:schemeClr val="tx2"/>
          </a:solidFill>
        </p:spPr>
        <p:txBody>
          <a:bodyPr/>
          <a:lstStyle>
            <a:lvl1pPr algn="ctr">
              <a:defRPr sz="1600"/>
            </a:lvl1pPr>
          </a:lstStyle>
          <a:p>
            <a:r>
              <a:rPr lang="de-DE" dirty="0"/>
              <a:t/>
            </a:r>
            <a:br>
              <a:rPr lang="de-DE" dirty="0"/>
            </a:br>
            <a:r>
              <a:rPr lang="de-DE" dirty="0"/>
              <a:t/>
            </a:r>
            <a:br>
              <a:rPr lang="de-DE" dirty="0"/>
            </a:br>
            <a:r>
              <a:rPr lang="de-DE" dirty="0"/>
              <a:t>Bild einfügen</a:t>
            </a:r>
          </a:p>
        </p:txBody>
      </p:sp>
      <p:sp>
        <p:nvSpPr>
          <p:cNvPr id="14" name="Bildplatzhalter 4"/>
          <p:cNvSpPr>
            <a:spLocks noGrp="1"/>
          </p:cNvSpPr>
          <p:nvPr>
            <p:ph type="pic" sz="quarter" idx="19" hasCustomPrompt="1"/>
          </p:nvPr>
        </p:nvSpPr>
        <p:spPr bwMode="ltGray">
          <a:xfrm>
            <a:off x="3230999" y="3115879"/>
            <a:ext cx="2682000" cy="1654560"/>
          </a:xfrm>
          <a:solidFill>
            <a:schemeClr val="tx2"/>
          </a:solidFill>
        </p:spPr>
        <p:txBody>
          <a:bodyPr/>
          <a:lstStyle>
            <a:lvl1pPr algn="ctr">
              <a:defRPr sz="1600"/>
            </a:lvl1pPr>
          </a:lstStyle>
          <a:p>
            <a:r>
              <a:rPr lang="de-DE" dirty="0"/>
              <a:t/>
            </a:r>
            <a:br>
              <a:rPr lang="de-DE" dirty="0"/>
            </a:br>
            <a:r>
              <a:rPr lang="de-DE" dirty="0"/>
              <a:t/>
            </a:r>
            <a:br>
              <a:rPr lang="de-DE" dirty="0"/>
            </a:br>
            <a:r>
              <a:rPr lang="de-DE" dirty="0"/>
              <a:t>Bild einfügen</a:t>
            </a:r>
          </a:p>
        </p:txBody>
      </p:sp>
      <p:sp>
        <p:nvSpPr>
          <p:cNvPr id="15" name="Bildplatzhalter 4"/>
          <p:cNvSpPr>
            <a:spLocks noGrp="1"/>
          </p:cNvSpPr>
          <p:nvPr>
            <p:ph type="pic" sz="quarter" idx="20" hasCustomPrompt="1"/>
          </p:nvPr>
        </p:nvSpPr>
        <p:spPr bwMode="ltGray">
          <a:xfrm>
            <a:off x="6103225" y="3115879"/>
            <a:ext cx="2682000" cy="1654560"/>
          </a:xfrm>
          <a:solidFill>
            <a:schemeClr val="tx2"/>
          </a:solidFill>
        </p:spPr>
        <p:txBody>
          <a:bodyPr/>
          <a:lstStyle>
            <a:lvl1pPr algn="ctr">
              <a:defRPr sz="1600"/>
            </a:lvl1pPr>
          </a:lstStyle>
          <a:p>
            <a:r>
              <a:rPr lang="de-DE" dirty="0"/>
              <a:t/>
            </a:r>
            <a:br>
              <a:rPr lang="de-DE" dirty="0"/>
            </a:br>
            <a:r>
              <a:rPr lang="de-DE" dirty="0"/>
              <a:t/>
            </a:r>
            <a:br>
              <a:rPr lang="de-DE" dirty="0"/>
            </a:br>
            <a:r>
              <a:rPr lang="de-DE" dirty="0"/>
              <a:t>Bild einfügen</a:t>
            </a:r>
          </a:p>
        </p:txBody>
      </p:sp>
      <p:sp>
        <p:nvSpPr>
          <p:cNvPr id="16" name="Vertikaler Textplatzhalter 2">
            <a:extLst>
              <a:ext uri="{FF2B5EF4-FFF2-40B4-BE49-F238E27FC236}">
                <a16:creationId xmlns:a16="http://schemas.microsoft.com/office/drawing/2014/main" id="{6CB3880C-DEDD-42AF-9B2D-9ED814A4DA92}"/>
              </a:ext>
            </a:extLst>
          </p:cNvPr>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Tree>
    <p:extLst>
      <p:ext uri="{BB962C8B-B14F-4D97-AF65-F5344CB8AC3E}">
        <p14:creationId xmlns:p14="http://schemas.microsoft.com/office/powerpoint/2010/main" val="6852170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guide id="7" pos="1917" userDrawn="1">
          <p15:clr>
            <a:srgbClr val="A4A3A4"/>
          </p15:clr>
        </p15:guide>
        <p15:guide id="8" pos="2036" userDrawn="1">
          <p15:clr>
            <a:srgbClr val="A4A3A4"/>
          </p15:clr>
        </p15:guide>
        <p15:guide id="9" pos="3725" userDrawn="1">
          <p15:clr>
            <a:srgbClr val="A4A3A4"/>
          </p15:clr>
        </p15:guide>
        <p15:guide id="10" pos="3843" userDrawn="1">
          <p15:clr>
            <a:srgbClr val="A4A3A4"/>
          </p15:clr>
        </p15:guide>
        <p15:guide id="0" orient="horz" pos="1848" userDrawn="1">
          <p15:clr>
            <a:srgbClr val="A4A3A4"/>
          </p15:clr>
        </p15:guide>
        <p15:guide id="11" orient="horz" pos="1962" userDrawn="1">
          <p15:clr>
            <a:srgbClr val="A4A3A4"/>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olientitel // Bil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vl1pPr>
          </a:lstStyle>
          <a:p>
            <a:r>
              <a:rPr lang="de-DE" dirty="0"/>
              <a:t>Folientitel Zeile 1</a:t>
            </a:r>
          </a:p>
        </p:txBody>
      </p:sp>
      <p:sp>
        <p:nvSpPr>
          <p:cNvPr id="9" name="Foliennummernplatzhalter 8"/>
          <p:cNvSpPr>
            <a:spLocks noGrp="1"/>
          </p:cNvSpPr>
          <p:nvPr>
            <p:ph type="sldNum" sz="quarter" idx="15"/>
          </p:nvPr>
        </p:nvSpPr>
        <p:spPr/>
        <p:txBody>
          <a:bodyPr/>
          <a:lstStyle>
            <a:lvl1pPr>
              <a:defRPr>
                <a:solidFill>
                  <a:srgbClr val="009EE3"/>
                </a:solidFill>
              </a:defRPr>
            </a:lvl1pPr>
          </a:lstStyle>
          <a:p>
            <a:fld id="{F7C2E025-60DE-4A0E-BABB-F88F666FDC3D}" type="slidenum">
              <a:rPr lang="de-DE" smtClean="0"/>
              <a:pPr/>
              <a:t>‹Nr.›</a:t>
            </a:fld>
            <a:r>
              <a:rPr lang="de-DE" dirty="0" smtClean="0"/>
              <a:t> - Zentrum für Schulpsychologie</a:t>
            </a:r>
            <a:endParaRPr lang="de-DE" dirty="0"/>
          </a:p>
        </p:txBody>
      </p:sp>
      <p:sp>
        <p:nvSpPr>
          <p:cNvPr id="5" name="Bildplatzhalter 4"/>
          <p:cNvSpPr>
            <a:spLocks noGrp="1"/>
          </p:cNvSpPr>
          <p:nvPr>
            <p:ph type="pic" sz="quarter" idx="17" hasCustomPrompt="1"/>
          </p:nvPr>
        </p:nvSpPr>
        <p:spPr bwMode="ltGray">
          <a:xfrm>
            <a:off x="358775" y="1277938"/>
            <a:ext cx="8426450" cy="3492500"/>
          </a:xfrm>
          <a:solidFill>
            <a:schemeClr val="tx2"/>
          </a:solidFill>
        </p:spPr>
        <p:txBody>
          <a:bodyPr/>
          <a:lstStyle>
            <a:lvl1pPr algn="ctr">
              <a:defRPr sz="1600"/>
            </a:lvl1pPr>
          </a:lstStyle>
          <a:p>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Bild einfügen</a:t>
            </a:r>
          </a:p>
        </p:txBody>
      </p:sp>
      <p:sp>
        <p:nvSpPr>
          <p:cNvPr id="10" name="Vertikaler Textplatzhalter 2">
            <a:extLst>
              <a:ext uri="{FF2B5EF4-FFF2-40B4-BE49-F238E27FC236}">
                <a16:creationId xmlns:a16="http://schemas.microsoft.com/office/drawing/2014/main" id="{7C99F378-AD0C-4FC6-B60A-1A5800390ED3}"/>
              </a:ext>
            </a:extLst>
          </p:cNvPr>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Tree>
    <p:extLst>
      <p:ext uri="{BB962C8B-B14F-4D97-AF65-F5344CB8AC3E}">
        <p14:creationId xmlns:p14="http://schemas.microsoft.com/office/powerpoint/2010/main" val="314243411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lientitel // 6 Bil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vl1pPr>
          </a:lstStyle>
          <a:p>
            <a:r>
              <a:rPr lang="de-DE" dirty="0"/>
              <a:t>Folientitel Zeile 1</a:t>
            </a:r>
          </a:p>
        </p:txBody>
      </p:sp>
      <p:sp>
        <p:nvSpPr>
          <p:cNvPr id="9" name="Foliennummernplatzhalter 8"/>
          <p:cNvSpPr>
            <a:spLocks noGrp="1"/>
          </p:cNvSpPr>
          <p:nvPr>
            <p:ph type="sldNum" sz="quarter" idx="15"/>
          </p:nvPr>
        </p:nvSpPr>
        <p:spPr/>
        <p:txBody>
          <a:bodyPr/>
          <a:lstStyle>
            <a:lvl1pPr>
              <a:defRPr>
                <a:solidFill>
                  <a:srgbClr val="009EE3"/>
                </a:solidFill>
              </a:defRPr>
            </a:lvl1pPr>
          </a:lstStyle>
          <a:p>
            <a:fld id="{F7C2E025-60DE-4A0E-BABB-F88F666FDC3D}" type="slidenum">
              <a:rPr lang="de-DE" smtClean="0"/>
              <a:pPr/>
              <a:t>‹Nr.›</a:t>
            </a:fld>
            <a:r>
              <a:rPr lang="de-DE" dirty="0" smtClean="0"/>
              <a:t> - Zentrum für Schulpsychologie</a:t>
            </a:r>
            <a:endParaRPr lang="de-DE" dirty="0"/>
          </a:p>
        </p:txBody>
      </p:sp>
      <p:sp>
        <p:nvSpPr>
          <p:cNvPr id="12" name="Bildplatzhalter 4"/>
          <p:cNvSpPr>
            <a:spLocks noGrp="1"/>
          </p:cNvSpPr>
          <p:nvPr>
            <p:ph type="pic" sz="quarter" idx="17" hasCustomPrompt="1"/>
          </p:nvPr>
        </p:nvSpPr>
        <p:spPr bwMode="ltGray">
          <a:xfrm>
            <a:off x="3230999" y="1277938"/>
            <a:ext cx="2682000" cy="1654560"/>
          </a:xfrm>
          <a:solidFill>
            <a:schemeClr val="tx2"/>
          </a:solidFill>
        </p:spPr>
        <p:txBody>
          <a:bodyPr/>
          <a:lstStyle>
            <a:lvl1pPr algn="ctr">
              <a:defRPr sz="1600"/>
            </a:lvl1pPr>
          </a:lstStyle>
          <a:p>
            <a:r>
              <a:rPr lang="de-DE" dirty="0"/>
              <a:t/>
            </a:r>
            <a:br>
              <a:rPr lang="de-DE" dirty="0"/>
            </a:br>
            <a:r>
              <a:rPr lang="de-DE" dirty="0"/>
              <a:t/>
            </a:r>
            <a:br>
              <a:rPr lang="de-DE" dirty="0"/>
            </a:br>
            <a:r>
              <a:rPr lang="de-DE" dirty="0"/>
              <a:t>Bild einfügen</a:t>
            </a:r>
          </a:p>
        </p:txBody>
      </p:sp>
      <p:sp>
        <p:nvSpPr>
          <p:cNvPr id="13" name="Bildplatzhalter 4"/>
          <p:cNvSpPr>
            <a:spLocks noGrp="1"/>
          </p:cNvSpPr>
          <p:nvPr>
            <p:ph type="pic" sz="quarter" idx="18" hasCustomPrompt="1"/>
          </p:nvPr>
        </p:nvSpPr>
        <p:spPr bwMode="ltGray">
          <a:xfrm>
            <a:off x="6103225" y="1277938"/>
            <a:ext cx="2682000" cy="1654560"/>
          </a:xfrm>
          <a:solidFill>
            <a:schemeClr val="tx2"/>
          </a:solidFill>
        </p:spPr>
        <p:txBody>
          <a:bodyPr/>
          <a:lstStyle>
            <a:lvl1pPr algn="ctr">
              <a:defRPr sz="1600"/>
            </a:lvl1pPr>
          </a:lstStyle>
          <a:p>
            <a:r>
              <a:rPr lang="de-DE" dirty="0"/>
              <a:t/>
            </a:r>
            <a:br>
              <a:rPr lang="de-DE" dirty="0"/>
            </a:br>
            <a:r>
              <a:rPr lang="de-DE" dirty="0"/>
              <a:t/>
            </a:r>
            <a:br>
              <a:rPr lang="de-DE" dirty="0"/>
            </a:br>
            <a:r>
              <a:rPr lang="de-DE" dirty="0"/>
              <a:t>Bild einfügen</a:t>
            </a:r>
          </a:p>
        </p:txBody>
      </p:sp>
      <p:sp>
        <p:nvSpPr>
          <p:cNvPr id="14" name="Bildplatzhalter 4"/>
          <p:cNvSpPr>
            <a:spLocks noGrp="1"/>
          </p:cNvSpPr>
          <p:nvPr>
            <p:ph type="pic" sz="quarter" idx="19" hasCustomPrompt="1"/>
          </p:nvPr>
        </p:nvSpPr>
        <p:spPr bwMode="ltGray">
          <a:xfrm>
            <a:off x="3230999" y="3115879"/>
            <a:ext cx="2682000" cy="1654560"/>
          </a:xfrm>
          <a:solidFill>
            <a:schemeClr val="tx2"/>
          </a:solidFill>
        </p:spPr>
        <p:txBody>
          <a:bodyPr/>
          <a:lstStyle>
            <a:lvl1pPr algn="ctr">
              <a:defRPr sz="1600"/>
            </a:lvl1pPr>
          </a:lstStyle>
          <a:p>
            <a:r>
              <a:rPr lang="de-DE" dirty="0"/>
              <a:t/>
            </a:r>
            <a:br>
              <a:rPr lang="de-DE" dirty="0"/>
            </a:br>
            <a:r>
              <a:rPr lang="de-DE" dirty="0"/>
              <a:t/>
            </a:r>
            <a:br>
              <a:rPr lang="de-DE" dirty="0"/>
            </a:br>
            <a:r>
              <a:rPr lang="de-DE" dirty="0"/>
              <a:t>Bild einfügen</a:t>
            </a:r>
          </a:p>
        </p:txBody>
      </p:sp>
      <p:sp>
        <p:nvSpPr>
          <p:cNvPr id="15" name="Bildplatzhalter 4"/>
          <p:cNvSpPr>
            <a:spLocks noGrp="1"/>
          </p:cNvSpPr>
          <p:nvPr>
            <p:ph type="pic" sz="quarter" idx="20" hasCustomPrompt="1"/>
          </p:nvPr>
        </p:nvSpPr>
        <p:spPr bwMode="ltGray">
          <a:xfrm>
            <a:off x="6103225" y="3115879"/>
            <a:ext cx="2682000" cy="1654560"/>
          </a:xfrm>
          <a:solidFill>
            <a:schemeClr val="tx2"/>
          </a:solidFill>
        </p:spPr>
        <p:txBody>
          <a:bodyPr/>
          <a:lstStyle>
            <a:lvl1pPr algn="ctr">
              <a:defRPr sz="1600"/>
            </a:lvl1pPr>
          </a:lstStyle>
          <a:p>
            <a:r>
              <a:rPr lang="de-DE" dirty="0"/>
              <a:t/>
            </a:r>
            <a:br>
              <a:rPr lang="de-DE" dirty="0"/>
            </a:br>
            <a:r>
              <a:rPr lang="de-DE" dirty="0"/>
              <a:t/>
            </a:r>
            <a:br>
              <a:rPr lang="de-DE" dirty="0"/>
            </a:br>
            <a:r>
              <a:rPr lang="de-DE" dirty="0"/>
              <a:t>Bild einfügen</a:t>
            </a:r>
          </a:p>
        </p:txBody>
      </p:sp>
      <p:sp>
        <p:nvSpPr>
          <p:cNvPr id="16" name="Bildplatzhalter 4"/>
          <p:cNvSpPr>
            <a:spLocks noGrp="1"/>
          </p:cNvSpPr>
          <p:nvPr>
            <p:ph type="pic" sz="quarter" idx="21" hasCustomPrompt="1"/>
          </p:nvPr>
        </p:nvSpPr>
        <p:spPr bwMode="ltGray">
          <a:xfrm>
            <a:off x="358774" y="1277938"/>
            <a:ext cx="2682000" cy="1654560"/>
          </a:xfrm>
          <a:solidFill>
            <a:schemeClr val="tx2"/>
          </a:solidFill>
        </p:spPr>
        <p:txBody>
          <a:bodyPr/>
          <a:lstStyle>
            <a:lvl1pPr algn="ctr">
              <a:defRPr sz="1600"/>
            </a:lvl1pPr>
          </a:lstStyle>
          <a:p>
            <a:r>
              <a:rPr lang="de-DE" dirty="0"/>
              <a:t/>
            </a:r>
            <a:br>
              <a:rPr lang="de-DE" dirty="0"/>
            </a:br>
            <a:r>
              <a:rPr lang="de-DE" dirty="0"/>
              <a:t/>
            </a:r>
            <a:br>
              <a:rPr lang="de-DE" dirty="0"/>
            </a:br>
            <a:r>
              <a:rPr lang="de-DE" dirty="0"/>
              <a:t>Bild einfügen</a:t>
            </a:r>
          </a:p>
        </p:txBody>
      </p:sp>
      <p:sp>
        <p:nvSpPr>
          <p:cNvPr id="17" name="Bildplatzhalter 4"/>
          <p:cNvSpPr>
            <a:spLocks noGrp="1"/>
          </p:cNvSpPr>
          <p:nvPr>
            <p:ph type="pic" sz="quarter" idx="22" hasCustomPrompt="1"/>
          </p:nvPr>
        </p:nvSpPr>
        <p:spPr bwMode="ltGray">
          <a:xfrm>
            <a:off x="358774" y="3115879"/>
            <a:ext cx="2682000" cy="1654560"/>
          </a:xfrm>
          <a:solidFill>
            <a:schemeClr val="tx2"/>
          </a:solidFill>
        </p:spPr>
        <p:txBody>
          <a:bodyPr/>
          <a:lstStyle>
            <a:lvl1pPr algn="ctr">
              <a:defRPr sz="1600"/>
            </a:lvl1pPr>
          </a:lstStyle>
          <a:p>
            <a:r>
              <a:rPr lang="de-DE" dirty="0"/>
              <a:t/>
            </a:r>
            <a:br>
              <a:rPr lang="de-DE" dirty="0"/>
            </a:br>
            <a:r>
              <a:rPr lang="de-DE" dirty="0"/>
              <a:t/>
            </a:r>
            <a:br>
              <a:rPr lang="de-DE" dirty="0"/>
            </a:br>
            <a:r>
              <a:rPr lang="de-DE" dirty="0"/>
              <a:t>Bild einfügen</a:t>
            </a:r>
          </a:p>
        </p:txBody>
      </p:sp>
      <p:sp>
        <p:nvSpPr>
          <p:cNvPr id="18" name="Vertikaler Textplatzhalter 2">
            <a:extLst>
              <a:ext uri="{FF2B5EF4-FFF2-40B4-BE49-F238E27FC236}">
                <a16:creationId xmlns:a16="http://schemas.microsoft.com/office/drawing/2014/main" id="{30AAD1E4-E5AF-4ED4-A98F-5B68B646C183}"/>
              </a:ext>
            </a:extLst>
          </p:cNvPr>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Tree>
    <p:extLst>
      <p:ext uri="{BB962C8B-B14F-4D97-AF65-F5344CB8AC3E}">
        <p14:creationId xmlns:p14="http://schemas.microsoft.com/office/powerpoint/2010/main" val="10127505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guide id="7" pos="1917" userDrawn="1">
          <p15:clr>
            <a:srgbClr val="A4A3A4"/>
          </p15:clr>
        </p15:guide>
        <p15:guide id="8" pos="2036" userDrawn="1">
          <p15:clr>
            <a:srgbClr val="A4A3A4"/>
          </p15:clr>
        </p15:guide>
        <p15:guide id="9" pos="3725" userDrawn="1">
          <p15:clr>
            <a:srgbClr val="A4A3A4"/>
          </p15:clr>
        </p15:guide>
        <p15:guide id="10" pos="3843" userDrawn="1">
          <p15:clr>
            <a:srgbClr val="A4A3A4"/>
          </p15:clr>
        </p15:guide>
        <p15:guide id="11" orient="horz" pos="1848" userDrawn="1">
          <p15:clr>
            <a:srgbClr val="A4A3A4"/>
          </p15:clr>
        </p15:guide>
        <p15:guide id="12" orient="horz" pos="1962" userDrawn="1">
          <p15:clr>
            <a:srgbClr val="A4A3A4"/>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lientitel // 3 Bil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vl1pPr>
          </a:lstStyle>
          <a:p>
            <a:r>
              <a:rPr lang="de-DE" dirty="0"/>
              <a:t>Folientitel Zeile 1</a:t>
            </a:r>
          </a:p>
        </p:txBody>
      </p:sp>
      <p:sp>
        <p:nvSpPr>
          <p:cNvPr id="9" name="Foliennummernplatzhalter 8"/>
          <p:cNvSpPr>
            <a:spLocks noGrp="1"/>
          </p:cNvSpPr>
          <p:nvPr>
            <p:ph type="sldNum" sz="quarter" idx="15"/>
          </p:nvPr>
        </p:nvSpPr>
        <p:spPr/>
        <p:txBody>
          <a:bodyPr/>
          <a:lstStyle>
            <a:lvl1pPr>
              <a:defRPr>
                <a:solidFill>
                  <a:srgbClr val="009EE3"/>
                </a:solidFill>
              </a:defRPr>
            </a:lvl1pPr>
          </a:lstStyle>
          <a:p>
            <a:fld id="{F7C2E025-60DE-4A0E-BABB-F88F666FDC3D}" type="slidenum">
              <a:rPr lang="de-DE" smtClean="0"/>
              <a:pPr/>
              <a:t>‹Nr.›</a:t>
            </a:fld>
            <a:r>
              <a:rPr lang="de-DE" dirty="0" smtClean="0"/>
              <a:t> - Zentrum für Schulpsychologie</a:t>
            </a:r>
            <a:endParaRPr lang="de-DE" dirty="0"/>
          </a:p>
        </p:txBody>
      </p:sp>
      <p:sp>
        <p:nvSpPr>
          <p:cNvPr id="5" name="Bildplatzhalter 4"/>
          <p:cNvSpPr>
            <a:spLocks noGrp="1"/>
          </p:cNvSpPr>
          <p:nvPr>
            <p:ph type="pic" sz="quarter" idx="17" hasCustomPrompt="1"/>
          </p:nvPr>
        </p:nvSpPr>
        <p:spPr bwMode="ltGray">
          <a:xfrm>
            <a:off x="3232150" y="1277939"/>
            <a:ext cx="2681288" cy="3492499"/>
          </a:xfrm>
          <a:solidFill>
            <a:schemeClr val="tx2"/>
          </a:solidFill>
        </p:spPr>
        <p:txBody>
          <a:bodyPr/>
          <a:lstStyle>
            <a:lvl1pPr algn="ctr">
              <a:defRPr sz="1600"/>
            </a:lvl1pPr>
          </a:lstStyle>
          <a:p>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Bild einfügen</a:t>
            </a:r>
          </a:p>
        </p:txBody>
      </p:sp>
      <p:sp>
        <p:nvSpPr>
          <p:cNvPr id="10" name="Bildplatzhalter 4"/>
          <p:cNvSpPr>
            <a:spLocks noGrp="1"/>
          </p:cNvSpPr>
          <p:nvPr>
            <p:ph type="pic" sz="quarter" idx="18" hasCustomPrompt="1"/>
          </p:nvPr>
        </p:nvSpPr>
        <p:spPr bwMode="ltGray">
          <a:xfrm>
            <a:off x="6103225" y="1277939"/>
            <a:ext cx="2682000" cy="3492499"/>
          </a:xfrm>
          <a:solidFill>
            <a:schemeClr val="tx2"/>
          </a:solidFill>
        </p:spPr>
        <p:txBody>
          <a:bodyPr/>
          <a:lstStyle>
            <a:lvl1pPr algn="ctr">
              <a:defRPr sz="1600"/>
            </a:lvl1pPr>
          </a:lstStyle>
          <a:p>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Bild einfügen</a:t>
            </a:r>
          </a:p>
        </p:txBody>
      </p:sp>
      <p:sp>
        <p:nvSpPr>
          <p:cNvPr id="12" name="Bildplatzhalter 4"/>
          <p:cNvSpPr>
            <a:spLocks noGrp="1"/>
          </p:cNvSpPr>
          <p:nvPr>
            <p:ph type="pic" sz="quarter" idx="19" hasCustomPrompt="1"/>
          </p:nvPr>
        </p:nvSpPr>
        <p:spPr bwMode="ltGray">
          <a:xfrm>
            <a:off x="358774" y="1277939"/>
            <a:ext cx="2681288" cy="3492499"/>
          </a:xfrm>
          <a:solidFill>
            <a:schemeClr val="tx2"/>
          </a:solidFill>
        </p:spPr>
        <p:txBody>
          <a:bodyPr/>
          <a:lstStyle>
            <a:lvl1pPr algn="ctr">
              <a:defRPr sz="1600"/>
            </a:lvl1pPr>
          </a:lstStyle>
          <a:p>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Bild einfügen</a:t>
            </a:r>
          </a:p>
        </p:txBody>
      </p:sp>
      <p:sp>
        <p:nvSpPr>
          <p:cNvPr id="11" name="Vertikaler Textplatzhalter 2">
            <a:extLst>
              <a:ext uri="{FF2B5EF4-FFF2-40B4-BE49-F238E27FC236}">
                <a16:creationId xmlns:a16="http://schemas.microsoft.com/office/drawing/2014/main" id="{AA32E5F2-AB0E-4945-860F-F824796DF277}"/>
              </a:ext>
            </a:extLst>
          </p:cNvPr>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Tree>
    <p:extLst>
      <p:ext uri="{BB962C8B-B14F-4D97-AF65-F5344CB8AC3E}">
        <p14:creationId xmlns:p14="http://schemas.microsoft.com/office/powerpoint/2010/main" val="218878370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guide id="7" pos="1917" userDrawn="1">
          <p15:clr>
            <a:srgbClr val="A4A3A4"/>
          </p15:clr>
        </p15:guide>
        <p15:guide id="8" pos="2036" userDrawn="1">
          <p15:clr>
            <a:srgbClr val="A4A3A4"/>
          </p15:clr>
        </p15:guide>
        <p15:guide id="9" pos="3725" userDrawn="1">
          <p15:clr>
            <a:srgbClr val="A4A3A4"/>
          </p15:clr>
        </p15:guide>
        <p15:guide id="10" pos="3843" userDrawn="1">
          <p15:clr>
            <a:srgbClr val="A4A3A4"/>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lientitel // Multibil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vl1pPr>
          </a:lstStyle>
          <a:p>
            <a:r>
              <a:rPr lang="de-DE" dirty="0"/>
              <a:t>Folientitel Zeile 1</a:t>
            </a:r>
          </a:p>
        </p:txBody>
      </p:sp>
      <p:sp>
        <p:nvSpPr>
          <p:cNvPr id="9" name="Foliennummernplatzhalter 8"/>
          <p:cNvSpPr>
            <a:spLocks noGrp="1"/>
          </p:cNvSpPr>
          <p:nvPr>
            <p:ph type="sldNum" sz="quarter" idx="15"/>
          </p:nvPr>
        </p:nvSpPr>
        <p:spPr/>
        <p:txBody>
          <a:bodyPr/>
          <a:lstStyle>
            <a:lvl1pPr>
              <a:defRPr>
                <a:solidFill>
                  <a:srgbClr val="009EE3"/>
                </a:solidFill>
              </a:defRPr>
            </a:lvl1pPr>
          </a:lstStyle>
          <a:p>
            <a:fld id="{F7C2E025-60DE-4A0E-BABB-F88F666FDC3D}" type="slidenum">
              <a:rPr lang="de-DE" smtClean="0"/>
              <a:pPr/>
              <a:t>‹Nr.›</a:t>
            </a:fld>
            <a:r>
              <a:rPr lang="de-DE" dirty="0" smtClean="0"/>
              <a:t> - Zentrum für Schulpsychologie</a:t>
            </a:r>
            <a:endParaRPr lang="de-DE" dirty="0"/>
          </a:p>
        </p:txBody>
      </p:sp>
      <p:sp>
        <p:nvSpPr>
          <p:cNvPr id="13" name="Bildplatzhalter 4"/>
          <p:cNvSpPr>
            <a:spLocks noGrp="1"/>
          </p:cNvSpPr>
          <p:nvPr>
            <p:ph type="pic" sz="quarter" idx="18" hasCustomPrompt="1"/>
          </p:nvPr>
        </p:nvSpPr>
        <p:spPr bwMode="ltGray">
          <a:xfrm>
            <a:off x="6103224" y="1277938"/>
            <a:ext cx="1248489" cy="1654560"/>
          </a:xfrm>
          <a:solidFill>
            <a:schemeClr val="tx2"/>
          </a:solidFill>
        </p:spPr>
        <p:txBody>
          <a:bodyPr/>
          <a:lstStyle>
            <a:lvl1pPr algn="ctr">
              <a:defRPr sz="1600"/>
            </a:lvl1pPr>
          </a:lstStyle>
          <a:p>
            <a:r>
              <a:rPr lang="de-DE" dirty="0"/>
              <a:t/>
            </a:r>
            <a:br>
              <a:rPr lang="de-DE" dirty="0"/>
            </a:br>
            <a:r>
              <a:rPr lang="de-DE" dirty="0"/>
              <a:t>Bild einfügen</a:t>
            </a:r>
          </a:p>
        </p:txBody>
      </p:sp>
      <p:sp>
        <p:nvSpPr>
          <p:cNvPr id="15" name="Bildplatzhalter 4"/>
          <p:cNvSpPr>
            <a:spLocks noGrp="1"/>
          </p:cNvSpPr>
          <p:nvPr>
            <p:ph type="pic" sz="quarter" idx="20" hasCustomPrompt="1"/>
          </p:nvPr>
        </p:nvSpPr>
        <p:spPr bwMode="ltGray">
          <a:xfrm>
            <a:off x="6103225" y="3115879"/>
            <a:ext cx="2682000" cy="1654560"/>
          </a:xfrm>
          <a:solidFill>
            <a:schemeClr val="tx2"/>
          </a:solidFill>
        </p:spPr>
        <p:txBody>
          <a:bodyPr/>
          <a:lstStyle>
            <a:lvl1pPr algn="ctr">
              <a:defRPr sz="1600"/>
            </a:lvl1pPr>
          </a:lstStyle>
          <a:p>
            <a:r>
              <a:rPr lang="de-DE" dirty="0"/>
              <a:t/>
            </a:r>
            <a:br>
              <a:rPr lang="de-DE" dirty="0"/>
            </a:br>
            <a:r>
              <a:rPr lang="de-DE" dirty="0"/>
              <a:t/>
            </a:r>
            <a:br>
              <a:rPr lang="de-DE" dirty="0"/>
            </a:br>
            <a:r>
              <a:rPr lang="de-DE" dirty="0"/>
              <a:t>Bild einfügen</a:t>
            </a:r>
          </a:p>
        </p:txBody>
      </p:sp>
      <p:sp>
        <p:nvSpPr>
          <p:cNvPr id="16" name="Bildplatzhalter 4"/>
          <p:cNvSpPr>
            <a:spLocks noGrp="1"/>
          </p:cNvSpPr>
          <p:nvPr>
            <p:ph type="pic" sz="quarter" idx="21" hasCustomPrompt="1"/>
          </p:nvPr>
        </p:nvSpPr>
        <p:spPr bwMode="ltGray">
          <a:xfrm>
            <a:off x="358774" y="1277938"/>
            <a:ext cx="2682000" cy="1654560"/>
          </a:xfrm>
          <a:solidFill>
            <a:schemeClr val="tx2"/>
          </a:solidFill>
        </p:spPr>
        <p:txBody>
          <a:bodyPr/>
          <a:lstStyle>
            <a:lvl1pPr algn="ctr">
              <a:defRPr sz="1600"/>
            </a:lvl1pPr>
          </a:lstStyle>
          <a:p>
            <a:r>
              <a:rPr lang="de-DE" dirty="0"/>
              <a:t/>
            </a:r>
            <a:br>
              <a:rPr lang="de-DE" dirty="0"/>
            </a:br>
            <a:r>
              <a:rPr lang="de-DE" dirty="0"/>
              <a:t/>
            </a:r>
            <a:br>
              <a:rPr lang="de-DE" dirty="0"/>
            </a:br>
            <a:r>
              <a:rPr lang="de-DE" dirty="0"/>
              <a:t>Bild einfügen</a:t>
            </a:r>
          </a:p>
        </p:txBody>
      </p:sp>
      <p:sp>
        <p:nvSpPr>
          <p:cNvPr id="17" name="Bildplatzhalter 4"/>
          <p:cNvSpPr>
            <a:spLocks noGrp="1"/>
          </p:cNvSpPr>
          <p:nvPr>
            <p:ph type="pic" sz="quarter" idx="22" hasCustomPrompt="1"/>
          </p:nvPr>
        </p:nvSpPr>
        <p:spPr bwMode="ltGray">
          <a:xfrm>
            <a:off x="358774" y="3115879"/>
            <a:ext cx="2682000" cy="1654560"/>
          </a:xfrm>
          <a:solidFill>
            <a:schemeClr val="tx2"/>
          </a:solidFill>
        </p:spPr>
        <p:txBody>
          <a:bodyPr/>
          <a:lstStyle>
            <a:lvl1pPr algn="ctr">
              <a:defRPr sz="1600"/>
            </a:lvl1pPr>
          </a:lstStyle>
          <a:p>
            <a:r>
              <a:rPr lang="de-DE" dirty="0"/>
              <a:t/>
            </a:r>
            <a:br>
              <a:rPr lang="de-DE" dirty="0"/>
            </a:br>
            <a:r>
              <a:rPr lang="de-DE" dirty="0"/>
              <a:t/>
            </a:r>
            <a:br>
              <a:rPr lang="de-DE" dirty="0"/>
            </a:br>
            <a:r>
              <a:rPr lang="de-DE" dirty="0"/>
              <a:t>Bild einfügen</a:t>
            </a:r>
          </a:p>
        </p:txBody>
      </p:sp>
      <p:sp>
        <p:nvSpPr>
          <p:cNvPr id="18" name="Bildplatzhalter 4"/>
          <p:cNvSpPr>
            <a:spLocks noGrp="1"/>
          </p:cNvSpPr>
          <p:nvPr>
            <p:ph type="pic" sz="quarter" idx="17" hasCustomPrompt="1"/>
          </p:nvPr>
        </p:nvSpPr>
        <p:spPr bwMode="ltGray">
          <a:xfrm>
            <a:off x="3232150" y="1277939"/>
            <a:ext cx="2681288" cy="3492499"/>
          </a:xfrm>
          <a:solidFill>
            <a:schemeClr val="tx2"/>
          </a:solidFill>
        </p:spPr>
        <p:txBody>
          <a:bodyPr/>
          <a:lstStyle>
            <a:lvl1pPr algn="ctr">
              <a:defRPr sz="1600"/>
            </a:lvl1pPr>
          </a:lstStyle>
          <a:p>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Bild einfügen</a:t>
            </a:r>
          </a:p>
        </p:txBody>
      </p:sp>
      <p:sp>
        <p:nvSpPr>
          <p:cNvPr id="19" name="Bildplatzhalter 4"/>
          <p:cNvSpPr>
            <a:spLocks noGrp="1"/>
          </p:cNvSpPr>
          <p:nvPr>
            <p:ph type="pic" sz="quarter" idx="23" hasCustomPrompt="1"/>
          </p:nvPr>
        </p:nvSpPr>
        <p:spPr bwMode="ltGray">
          <a:xfrm>
            <a:off x="7541499" y="1277938"/>
            <a:ext cx="1243725" cy="1654560"/>
          </a:xfrm>
          <a:solidFill>
            <a:schemeClr val="tx2"/>
          </a:solidFill>
        </p:spPr>
        <p:txBody>
          <a:bodyPr/>
          <a:lstStyle>
            <a:lvl1pPr algn="ctr">
              <a:defRPr sz="1600"/>
            </a:lvl1pPr>
          </a:lstStyle>
          <a:p>
            <a:r>
              <a:rPr lang="de-DE" dirty="0"/>
              <a:t/>
            </a:r>
            <a:br>
              <a:rPr lang="de-DE" dirty="0"/>
            </a:br>
            <a:r>
              <a:rPr lang="de-DE" dirty="0"/>
              <a:t>Bild einfügen</a:t>
            </a:r>
          </a:p>
        </p:txBody>
      </p:sp>
      <p:sp>
        <p:nvSpPr>
          <p:cNvPr id="12" name="Vertikaler Textplatzhalter 2">
            <a:extLst>
              <a:ext uri="{FF2B5EF4-FFF2-40B4-BE49-F238E27FC236}">
                <a16:creationId xmlns:a16="http://schemas.microsoft.com/office/drawing/2014/main" id="{A5FEAE34-16F3-4E77-9006-755752793B98}"/>
              </a:ext>
            </a:extLst>
          </p:cNvPr>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Tree>
    <p:extLst>
      <p:ext uri="{BB962C8B-B14F-4D97-AF65-F5344CB8AC3E}">
        <p14:creationId xmlns:p14="http://schemas.microsoft.com/office/powerpoint/2010/main" val="388839713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guide id="7" pos="1917" userDrawn="1">
          <p15:clr>
            <a:srgbClr val="A4A3A4"/>
          </p15:clr>
        </p15:guide>
        <p15:guide id="8" pos="2036" userDrawn="1">
          <p15:clr>
            <a:srgbClr val="A4A3A4"/>
          </p15:clr>
        </p15:guide>
        <p15:guide id="9" pos="3725" userDrawn="1">
          <p15:clr>
            <a:srgbClr val="A4A3A4"/>
          </p15:clr>
        </p15:guide>
        <p15:guide id="10" pos="3843" userDrawn="1">
          <p15:clr>
            <a:srgbClr val="A4A3A4"/>
          </p15:clr>
        </p15:guide>
        <p15:guide id="11" orient="horz" pos="1848" userDrawn="1">
          <p15:clr>
            <a:srgbClr val="A4A3A4"/>
          </p15:clr>
        </p15:guide>
        <p15:guide id="12" orient="horz" pos="1962" userDrawn="1">
          <p15:clr>
            <a:srgbClr val="A4A3A4"/>
          </p15:clr>
        </p15:guide>
        <p15:guide id="0" pos="4631" userDrawn="1">
          <p15:clr>
            <a:srgbClr val="A4A3A4"/>
          </p15:clr>
        </p15:guide>
        <p15:guide id="13" pos="4752" userDrawn="1">
          <p15:clr>
            <a:srgbClr val="A4A3A4"/>
          </p15:clr>
        </p15:guide>
        <p15:guide id="14" pos="2823" userDrawn="1">
          <p15:clr>
            <a:srgbClr val="A4A3A4"/>
          </p15:clr>
        </p15:guide>
        <p15:guide id="15" pos="2942" userDrawn="1">
          <p15:clr>
            <a:srgbClr val="A4A3A4"/>
          </p15:clr>
        </p15:guide>
        <p15:guide id="16" pos="1010" userDrawn="1">
          <p15:clr>
            <a:srgbClr val="A4A3A4"/>
          </p15:clr>
        </p15:guide>
        <p15:guide id="17" pos="1128" userDrawn="1">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weiß">
    <p:spTree>
      <p:nvGrpSpPr>
        <p:cNvPr id="1" name=""/>
        <p:cNvGrpSpPr/>
        <p:nvPr/>
      </p:nvGrpSpPr>
      <p:grpSpPr>
        <a:xfrm>
          <a:off x="0" y="0"/>
          <a:ext cx="0" cy="0"/>
          <a:chOff x="0" y="0"/>
          <a:chExt cx="0" cy="0"/>
        </a:xfrm>
      </p:grpSpPr>
      <p:sp>
        <p:nvSpPr>
          <p:cNvPr id="2" name="Rechteck 1"/>
          <p:cNvSpPr/>
          <p:nvPr userDrawn="1"/>
        </p:nvSpPr>
        <p:spPr>
          <a:xfrm>
            <a:off x="6643255" y="4835905"/>
            <a:ext cx="477981" cy="2002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n>
                <a:solidFill>
                  <a:schemeClr val="bg1"/>
                </a:solidFill>
              </a:ln>
              <a:solidFill>
                <a:schemeClr val="bg1"/>
              </a:solidFill>
            </a:endParaRPr>
          </a:p>
        </p:txBody>
      </p:sp>
      <p:sp>
        <p:nvSpPr>
          <p:cNvPr id="9" name="Foliennummernplatzhalter 8"/>
          <p:cNvSpPr>
            <a:spLocks noGrp="1"/>
          </p:cNvSpPr>
          <p:nvPr>
            <p:ph type="sldNum" sz="quarter" idx="15"/>
          </p:nvPr>
        </p:nvSpPr>
        <p:spPr/>
        <p:txBody>
          <a:bodyPr/>
          <a:lstStyle>
            <a:lvl1pPr>
              <a:defRPr>
                <a:solidFill>
                  <a:schemeClr val="tx1"/>
                </a:solidFill>
                <a:latin typeface="Verdana" charset="0"/>
                <a:ea typeface="Verdana" charset="0"/>
                <a:cs typeface="Verdana" charset="0"/>
              </a:defRPr>
            </a:lvl1pPr>
          </a:lstStyle>
          <a:p>
            <a:fld id="{F7C2E025-60DE-4A0E-BABB-F88F666FDC3D}" type="slidenum">
              <a:rPr lang="de-DE" smtClean="0">
                <a:solidFill>
                  <a:srgbClr val="009EE3"/>
                </a:solidFill>
              </a:rPr>
              <a:pPr/>
              <a:t>‹Nr.›</a:t>
            </a:fld>
            <a:r>
              <a:rPr lang="de-DE" dirty="0" smtClean="0">
                <a:solidFill>
                  <a:srgbClr val="009EE3"/>
                </a:solidFill>
              </a:rPr>
              <a:t> -</a:t>
            </a:r>
            <a:r>
              <a:rPr lang="de-DE" dirty="0" smtClean="0"/>
              <a:t> </a:t>
            </a:r>
            <a:r>
              <a:rPr lang="de-DE" dirty="0" smtClean="0">
                <a:solidFill>
                  <a:srgbClr val="009EE3"/>
                </a:solidFill>
              </a:rPr>
              <a:t>Zentrum für Schulpsychologie</a:t>
            </a:r>
            <a:endParaRPr lang="de-DE" dirty="0">
              <a:solidFill>
                <a:srgbClr val="009EE3"/>
              </a:solidFill>
            </a:endParaRPr>
          </a:p>
        </p:txBody>
      </p:sp>
      <p:sp>
        <p:nvSpPr>
          <p:cNvPr id="7" name="Titel 1"/>
          <p:cNvSpPr>
            <a:spLocks noGrp="1"/>
          </p:cNvSpPr>
          <p:nvPr>
            <p:ph type="title" hasCustomPrompt="1"/>
          </p:nvPr>
        </p:nvSpPr>
        <p:spPr>
          <a:xfrm>
            <a:off x="360363" y="360363"/>
            <a:ext cx="8424861" cy="287638"/>
          </a:xfrm>
        </p:spPr>
        <p:txBody>
          <a:bodyPr/>
          <a:lstStyle>
            <a:lvl1pPr>
              <a:defRPr baseline="0">
                <a:latin typeface="Verdana" charset="0"/>
                <a:ea typeface="Verdana" charset="0"/>
                <a:cs typeface="Verdana" charset="0"/>
              </a:defRPr>
            </a:lvl1pPr>
          </a:lstStyle>
          <a:p>
            <a:r>
              <a:rPr lang="de-DE" dirty="0"/>
              <a:t>Folientitel Zeile 1</a:t>
            </a:r>
          </a:p>
        </p:txBody>
      </p:sp>
      <p:sp>
        <p:nvSpPr>
          <p:cNvPr id="10" name="Vertikaler Textplatzhalter 2"/>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
        <p:nvSpPr>
          <p:cNvPr id="8" name="Vertikaler Textplatzhalter 2"/>
          <p:cNvSpPr>
            <a:spLocks noGrp="1"/>
          </p:cNvSpPr>
          <p:nvPr>
            <p:ph type="body" orient="vert" idx="16" hasCustomPrompt="1"/>
          </p:nvPr>
        </p:nvSpPr>
        <p:spPr>
          <a:xfrm>
            <a:off x="360363" y="1214438"/>
            <a:ext cx="8424862" cy="3556000"/>
          </a:xfrm>
        </p:spPr>
        <p:txBody>
          <a:bodyPr vert="horz"/>
          <a:lstStyle>
            <a:lvl1pPr marL="449263" indent="-449263">
              <a:lnSpc>
                <a:spcPct val="100000"/>
              </a:lnSpc>
              <a:spcAft>
                <a:spcPts val="0"/>
              </a:spcAft>
              <a:buFont typeface="+mj-lt"/>
              <a:buAutoNum type="arabicPeriod"/>
              <a:defRPr b="0" baseline="0">
                <a:solidFill>
                  <a:schemeClr val="tx1"/>
                </a:solidFill>
                <a:latin typeface="Verdana" charset="0"/>
                <a:ea typeface="Verdana" charset="0"/>
                <a:cs typeface="Verdana" charset="0"/>
              </a:defRPr>
            </a:lvl1pPr>
            <a:lvl2pPr marL="864000" indent="-432000">
              <a:lnSpc>
                <a:spcPct val="100000"/>
              </a:lnSpc>
              <a:spcAft>
                <a:spcPts val="0"/>
              </a:spcAft>
              <a:buFont typeface="+mj-lt"/>
              <a:buAutoNum type="arabicPeriod"/>
              <a:defRPr sz="1800" b="0">
                <a:solidFill>
                  <a:schemeClr val="bg1"/>
                </a:solidFill>
                <a:latin typeface="Verdana" charset="0"/>
                <a:ea typeface="Verdana" charset="0"/>
                <a:cs typeface="Verdana" charset="0"/>
              </a:defRPr>
            </a:lvl2pPr>
            <a:lvl3pPr marL="864000" indent="-432000">
              <a:lnSpc>
                <a:spcPct val="100000"/>
              </a:lnSpc>
              <a:spcAft>
                <a:spcPts val="0"/>
              </a:spcAft>
              <a:buFont typeface="+mj-lt"/>
              <a:buAutoNum type="arabicPeriod"/>
              <a:defRPr sz="1800" b="0">
                <a:solidFill>
                  <a:schemeClr val="bg1"/>
                </a:solidFill>
                <a:latin typeface="Verdana" charset="0"/>
                <a:ea typeface="Verdana" charset="0"/>
                <a:cs typeface="Verdana" charset="0"/>
              </a:defRPr>
            </a:lvl3pPr>
            <a:lvl4pPr marL="864000" indent="-432000">
              <a:lnSpc>
                <a:spcPct val="100000"/>
              </a:lnSpc>
              <a:spcAft>
                <a:spcPts val="0"/>
              </a:spcAft>
              <a:buFont typeface="+mj-lt"/>
              <a:buAutoNum type="arabicPeriod"/>
              <a:defRPr sz="1800" b="0">
                <a:solidFill>
                  <a:schemeClr val="bg1"/>
                </a:solidFill>
                <a:latin typeface="Verdana" charset="0"/>
                <a:ea typeface="Verdana" charset="0"/>
                <a:cs typeface="Verdana" charset="0"/>
              </a:defRPr>
            </a:lvl4pPr>
            <a:lvl5pPr marL="864000" indent="-432000">
              <a:lnSpc>
                <a:spcPct val="100000"/>
              </a:lnSpc>
              <a:spcAft>
                <a:spcPts val="0"/>
              </a:spcAft>
              <a:buFont typeface="+mj-lt"/>
              <a:buAutoNum type="arabicPeriod"/>
              <a:defRPr sz="1800" b="0">
                <a:solidFill>
                  <a:schemeClr val="bg1"/>
                </a:solidFill>
                <a:latin typeface="Verdana" charset="0"/>
                <a:ea typeface="Verdana" charset="0"/>
                <a:cs typeface="Verdana" charset="0"/>
              </a:defRPr>
            </a:lvl5pPr>
            <a:lvl6pPr marL="864000" indent="-432000">
              <a:lnSpc>
                <a:spcPct val="100000"/>
              </a:lnSpc>
              <a:spcAft>
                <a:spcPts val="0"/>
              </a:spcAft>
              <a:buFont typeface="+mj-lt"/>
              <a:buAutoNum type="arabicPeriod"/>
              <a:defRPr sz="1800" b="0">
                <a:solidFill>
                  <a:schemeClr val="bg1"/>
                </a:solidFill>
                <a:latin typeface="Verdana" charset="0"/>
                <a:ea typeface="Verdana" charset="0"/>
                <a:cs typeface="Verdana" charset="0"/>
              </a:defRPr>
            </a:lvl6pPr>
            <a:lvl7pPr marL="864000" indent="-432000">
              <a:lnSpc>
                <a:spcPct val="100000"/>
              </a:lnSpc>
              <a:spcAft>
                <a:spcPts val="0"/>
              </a:spcAft>
              <a:buFont typeface="+mj-lt"/>
              <a:buAutoNum type="arabicPeriod"/>
              <a:defRPr sz="1800" b="0">
                <a:solidFill>
                  <a:schemeClr val="bg1"/>
                </a:solidFill>
                <a:latin typeface="Verdana" charset="0"/>
                <a:ea typeface="Verdana" charset="0"/>
                <a:cs typeface="Verdana" charset="0"/>
              </a:defRPr>
            </a:lvl7pPr>
            <a:lvl8pPr marL="864000" indent="-432000">
              <a:lnSpc>
                <a:spcPct val="100000"/>
              </a:lnSpc>
              <a:spcAft>
                <a:spcPts val="0"/>
              </a:spcAft>
              <a:buFont typeface="+mj-lt"/>
              <a:buAutoNum type="arabicPeriod"/>
              <a:defRPr sz="1800" b="0">
                <a:solidFill>
                  <a:schemeClr val="bg1"/>
                </a:solidFill>
                <a:latin typeface="Verdana" charset="0"/>
                <a:ea typeface="Verdana" charset="0"/>
                <a:cs typeface="Verdana" charset="0"/>
              </a:defRPr>
            </a:lvl8pPr>
            <a:lvl9pPr marL="864000" indent="-432000">
              <a:lnSpc>
                <a:spcPct val="100000"/>
              </a:lnSpc>
              <a:spcAft>
                <a:spcPts val="0"/>
              </a:spcAft>
              <a:buFont typeface="+mj-lt"/>
              <a:buAutoNum type="arabicPeriod"/>
              <a:defRPr sz="1800" b="0">
                <a:solidFill>
                  <a:schemeClr val="bg1"/>
                </a:solidFill>
                <a:latin typeface="Verdana" charset="0"/>
                <a:ea typeface="Verdana" charset="0"/>
                <a:cs typeface="Verdana" charset="0"/>
              </a:defRPr>
            </a:lvl9pPr>
          </a:lstStyle>
          <a:p>
            <a:pPr lvl="0"/>
            <a:r>
              <a:rPr lang="de-DE" dirty="0"/>
              <a:t>Agenda Punkt (AKTIVE PUNKTE FETTEN)</a:t>
            </a:r>
          </a:p>
          <a:p>
            <a:pPr lvl="0"/>
            <a:r>
              <a:rPr lang="de-DE" dirty="0"/>
              <a:t>Agenda Punkt </a:t>
            </a:r>
          </a:p>
          <a:p>
            <a:pPr lvl="0"/>
            <a:r>
              <a:rPr lang="de-DE" dirty="0"/>
              <a:t>Agenda Punkt</a:t>
            </a:r>
          </a:p>
          <a:p>
            <a:pPr lvl="0"/>
            <a:r>
              <a:rPr lang="de-DE" dirty="0"/>
              <a:t>Agenda Punkt</a:t>
            </a:r>
          </a:p>
          <a:p>
            <a:pPr lvl="0"/>
            <a:r>
              <a:rPr lang="de-DE" dirty="0"/>
              <a:t>Agenda Punkt</a:t>
            </a:r>
          </a:p>
          <a:p>
            <a:pPr lvl="0"/>
            <a:r>
              <a:rPr lang="de-DE" dirty="0"/>
              <a:t>Agenda Punkt</a:t>
            </a:r>
          </a:p>
          <a:p>
            <a:pPr lvl="0"/>
            <a:r>
              <a:rPr lang="de-DE" dirty="0"/>
              <a:t>Agenda Punkt</a:t>
            </a:r>
          </a:p>
          <a:p>
            <a:pPr lvl="0"/>
            <a:r>
              <a:rPr lang="de-DE" dirty="0"/>
              <a:t>Agenda Punkt</a:t>
            </a:r>
          </a:p>
          <a:p>
            <a:pPr lvl="0"/>
            <a:r>
              <a:rPr lang="de-DE" dirty="0"/>
              <a:t>Agenda Punkt</a:t>
            </a:r>
          </a:p>
        </p:txBody>
      </p:sp>
      <p:pic>
        <p:nvPicPr>
          <p:cNvPr id="6" name="Grafik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991" y="4582489"/>
            <a:ext cx="1896233" cy="565774"/>
          </a:xfrm>
          <a:prstGeom prst="rect">
            <a:avLst/>
          </a:prstGeom>
        </p:spPr>
      </p:pic>
    </p:spTree>
    <p:extLst>
      <p:ext uri="{BB962C8B-B14F-4D97-AF65-F5344CB8AC3E}">
        <p14:creationId xmlns:p14="http://schemas.microsoft.com/office/powerpoint/2010/main" val="109057117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7">
          <p15:clr>
            <a:srgbClr val="A4A3A4"/>
          </p15:clr>
        </p15:guide>
        <p15:guide id="2" pos="5534">
          <p15:clr>
            <a:srgbClr val="A4A3A4"/>
          </p15:clr>
        </p15:guide>
        <p15:guide id="5" orient="horz" pos="3005">
          <p15:clr>
            <a:srgbClr val="A4A3A4"/>
          </p15:clr>
        </p15:guide>
        <p15:guide id="6" orient="horz" pos="238" userDrawn="1">
          <p15:clr>
            <a:srgbClr val="A4A3A4"/>
          </p15:clr>
        </p15:guide>
        <p15:guide id="9" orient="horz" pos="765">
          <p15:clr>
            <a:srgbClr val="A4A3A4"/>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Folientitel // Vollbild">
    <p:spTree>
      <p:nvGrpSpPr>
        <p:cNvPr id="1" name=""/>
        <p:cNvGrpSpPr/>
        <p:nvPr/>
      </p:nvGrpSpPr>
      <p:grpSpPr>
        <a:xfrm>
          <a:off x="0" y="0"/>
          <a:ext cx="0" cy="0"/>
          <a:chOff x="0" y="0"/>
          <a:chExt cx="0" cy="0"/>
        </a:xfrm>
      </p:grpSpPr>
      <p:sp>
        <p:nvSpPr>
          <p:cNvPr id="11" name="Bildplatzhalter 10">
            <a:extLst>
              <a:ext uri="{FF2B5EF4-FFF2-40B4-BE49-F238E27FC236}">
                <a16:creationId xmlns:a16="http://schemas.microsoft.com/office/drawing/2014/main" id="{1CF3CFAF-5E2C-421D-AFE6-22E3CB77476F}"/>
              </a:ext>
            </a:extLst>
          </p:cNvPr>
          <p:cNvSpPr>
            <a:spLocks noGrp="1"/>
          </p:cNvSpPr>
          <p:nvPr>
            <p:ph type="pic" sz="quarter" idx="17" hasCustomPrompt="1"/>
          </p:nvPr>
        </p:nvSpPr>
        <p:spPr bwMode="ltGray">
          <a:xfrm>
            <a:off x="0" y="0"/>
            <a:ext cx="9144000" cy="5148263"/>
          </a:xfrm>
          <a:custGeom>
            <a:avLst/>
            <a:gdLst/>
            <a:ahLst/>
            <a:cxnLst/>
            <a:rect l="l" t="t" r="r" b="b"/>
            <a:pathLst>
              <a:path w="9144000" h="5148263">
                <a:moveTo>
                  <a:pt x="7616606" y="4927867"/>
                </a:moveTo>
                <a:lnTo>
                  <a:pt x="7616606" y="4941970"/>
                </a:lnTo>
                <a:cubicBezTo>
                  <a:pt x="7614914" y="4943416"/>
                  <a:pt x="7612949" y="4944582"/>
                  <a:pt x="7610711" y="4945466"/>
                </a:cubicBezTo>
                <a:cubicBezTo>
                  <a:pt x="7608474" y="4946350"/>
                  <a:pt x="7606268" y="4946792"/>
                  <a:pt x="7604091" y="4946792"/>
                </a:cubicBezTo>
                <a:cubicBezTo>
                  <a:pt x="7601350" y="4946792"/>
                  <a:pt x="7599335" y="4946601"/>
                  <a:pt x="7598045" y="4946219"/>
                </a:cubicBezTo>
                <a:cubicBezTo>
                  <a:pt x="7596755" y="4945837"/>
                  <a:pt x="7595646" y="4945245"/>
                  <a:pt x="7594719" y="4944441"/>
                </a:cubicBezTo>
                <a:cubicBezTo>
                  <a:pt x="7593752" y="4943637"/>
                  <a:pt x="7593147" y="4942794"/>
                  <a:pt x="7592906" y="4941910"/>
                </a:cubicBezTo>
                <a:cubicBezTo>
                  <a:pt x="7592664" y="4941026"/>
                  <a:pt x="7592543" y="4939881"/>
                  <a:pt x="7592543" y="4938474"/>
                </a:cubicBezTo>
                <a:cubicBezTo>
                  <a:pt x="7592543" y="4936345"/>
                  <a:pt x="7593117" y="4934627"/>
                  <a:pt x="7594266" y="4933321"/>
                </a:cubicBezTo>
                <a:cubicBezTo>
                  <a:pt x="7595415" y="4932015"/>
                  <a:pt x="7597077" y="4931021"/>
                  <a:pt x="7599254" y="4930338"/>
                </a:cubicBezTo>
                <a:cubicBezTo>
                  <a:pt x="7601027" y="4929775"/>
                  <a:pt x="7603627" y="4929283"/>
                  <a:pt x="7607054" y="4928861"/>
                </a:cubicBezTo>
                <a:cubicBezTo>
                  <a:pt x="7610480" y="4928440"/>
                  <a:pt x="7613664" y="4928108"/>
                  <a:pt x="7616606" y="4927867"/>
                </a:cubicBezTo>
                <a:close/>
                <a:moveTo>
                  <a:pt x="7162544" y="4905859"/>
                </a:moveTo>
                <a:cubicBezTo>
                  <a:pt x="7163952" y="4905859"/>
                  <a:pt x="7165500" y="4906000"/>
                  <a:pt x="7167189" y="4906283"/>
                </a:cubicBezTo>
                <a:cubicBezTo>
                  <a:pt x="7168878" y="4906565"/>
                  <a:pt x="7170487" y="4907030"/>
                  <a:pt x="7172015" y="4907676"/>
                </a:cubicBezTo>
                <a:lnTo>
                  <a:pt x="7172015" y="4941041"/>
                </a:lnTo>
                <a:cubicBezTo>
                  <a:pt x="7170326" y="4942252"/>
                  <a:pt x="7168375" y="4943231"/>
                  <a:pt x="7166163" y="4943978"/>
                </a:cubicBezTo>
                <a:cubicBezTo>
                  <a:pt x="7163951" y="4944725"/>
                  <a:pt x="7161860" y="4945099"/>
                  <a:pt x="7159889" y="4945099"/>
                </a:cubicBezTo>
                <a:cubicBezTo>
                  <a:pt x="7154822" y="4945099"/>
                  <a:pt x="7151142" y="4943595"/>
                  <a:pt x="7148850" y="4940587"/>
                </a:cubicBezTo>
                <a:cubicBezTo>
                  <a:pt x="7146558" y="4937579"/>
                  <a:pt x="7145412" y="4932745"/>
                  <a:pt x="7145412" y="4926084"/>
                </a:cubicBezTo>
                <a:cubicBezTo>
                  <a:pt x="7145412" y="4919746"/>
                  <a:pt x="7146839" y="4914791"/>
                  <a:pt x="7149695" y="4911218"/>
                </a:cubicBezTo>
                <a:cubicBezTo>
                  <a:pt x="7152550" y="4907645"/>
                  <a:pt x="7156833" y="4905859"/>
                  <a:pt x="7162544" y="4905859"/>
                </a:cubicBezTo>
                <a:close/>
                <a:moveTo>
                  <a:pt x="7245769" y="4904892"/>
                </a:moveTo>
                <a:cubicBezTo>
                  <a:pt x="7247865" y="4904892"/>
                  <a:pt x="7249819" y="4905234"/>
                  <a:pt x="7251633" y="4905920"/>
                </a:cubicBezTo>
                <a:cubicBezTo>
                  <a:pt x="7253447" y="4906605"/>
                  <a:pt x="7254999" y="4907774"/>
                  <a:pt x="7256289" y="4909426"/>
                </a:cubicBezTo>
                <a:cubicBezTo>
                  <a:pt x="7257579" y="4911039"/>
                  <a:pt x="7258586" y="4913195"/>
                  <a:pt x="7259312" y="4915896"/>
                </a:cubicBezTo>
                <a:cubicBezTo>
                  <a:pt x="7260037" y="4918596"/>
                  <a:pt x="7260400" y="4921942"/>
                  <a:pt x="7260400" y="4925932"/>
                </a:cubicBezTo>
                <a:cubicBezTo>
                  <a:pt x="7260400" y="4930245"/>
                  <a:pt x="7260048" y="4933621"/>
                  <a:pt x="7259342" y="4936060"/>
                </a:cubicBezTo>
                <a:cubicBezTo>
                  <a:pt x="7258637" y="4938498"/>
                  <a:pt x="7257579" y="4940584"/>
                  <a:pt x="7256168" y="4942317"/>
                </a:cubicBezTo>
                <a:cubicBezTo>
                  <a:pt x="7254918" y="4943889"/>
                  <a:pt x="7253397" y="4945008"/>
                  <a:pt x="7251603" y="4945673"/>
                </a:cubicBezTo>
                <a:cubicBezTo>
                  <a:pt x="7249809" y="4946338"/>
                  <a:pt x="7247925" y="4946671"/>
                  <a:pt x="7245950" y="4946671"/>
                </a:cubicBezTo>
                <a:cubicBezTo>
                  <a:pt x="7243652" y="4946671"/>
                  <a:pt x="7241607" y="4946308"/>
                  <a:pt x="7239813" y="4945582"/>
                </a:cubicBezTo>
                <a:cubicBezTo>
                  <a:pt x="7238019" y="4944857"/>
                  <a:pt x="7236478" y="4943708"/>
                  <a:pt x="7235188" y="4942136"/>
                </a:cubicBezTo>
                <a:cubicBezTo>
                  <a:pt x="7233858" y="4940483"/>
                  <a:pt x="7232850" y="4938297"/>
                  <a:pt x="7232165" y="4935576"/>
                </a:cubicBezTo>
                <a:cubicBezTo>
                  <a:pt x="7231480" y="4932855"/>
                  <a:pt x="7231137" y="4929641"/>
                  <a:pt x="7231137" y="4925932"/>
                </a:cubicBezTo>
                <a:cubicBezTo>
                  <a:pt x="7231137" y="4921781"/>
                  <a:pt x="7231530" y="4918334"/>
                  <a:pt x="7232316" y="4915593"/>
                </a:cubicBezTo>
                <a:cubicBezTo>
                  <a:pt x="7233102" y="4912852"/>
                  <a:pt x="7234160" y="4910696"/>
                  <a:pt x="7235490" y="4909124"/>
                </a:cubicBezTo>
                <a:cubicBezTo>
                  <a:pt x="7236982" y="4907431"/>
                  <a:pt x="7238543" y="4906302"/>
                  <a:pt x="7240176" y="4905738"/>
                </a:cubicBezTo>
                <a:cubicBezTo>
                  <a:pt x="7241808" y="4905174"/>
                  <a:pt x="7243672" y="4904892"/>
                  <a:pt x="7245769" y="4904892"/>
                </a:cubicBezTo>
                <a:close/>
                <a:moveTo>
                  <a:pt x="8645580" y="4903320"/>
                </a:moveTo>
                <a:cubicBezTo>
                  <a:pt x="8650095" y="4903320"/>
                  <a:pt x="8653420" y="4904469"/>
                  <a:pt x="8655556" y="4906766"/>
                </a:cubicBezTo>
                <a:cubicBezTo>
                  <a:pt x="8657693" y="4909064"/>
                  <a:pt x="8658822" y="4912490"/>
                  <a:pt x="8658942" y="4917044"/>
                </a:cubicBezTo>
                <a:lnTo>
                  <a:pt x="8630707" y="4917044"/>
                </a:lnTo>
                <a:cubicBezTo>
                  <a:pt x="8631030" y="4912248"/>
                  <a:pt x="8632542" y="4908761"/>
                  <a:pt x="8635242" y="4906585"/>
                </a:cubicBezTo>
                <a:cubicBezTo>
                  <a:pt x="8637942" y="4904408"/>
                  <a:pt x="8641389" y="4903320"/>
                  <a:pt x="8645580" y="4903320"/>
                </a:cubicBezTo>
                <a:close/>
                <a:moveTo>
                  <a:pt x="8436030" y="4903320"/>
                </a:moveTo>
                <a:cubicBezTo>
                  <a:pt x="8440545" y="4903320"/>
                  <a:pt x="8443870" y="4904469"/>
                  <a:pt x="8446006" y="4906766"/>
                </a:cubicBezTo>
                <a:cubicBezTo>
                  <a:pt x="8448143" y="4909064"/>
                  <a:pt x="8449272" y="4912490"/>
                  <a:pt x="8449392" y="4917044"/>
                </a:cubicBezTo>
                <a:lnTo>
                  <a:pt x="8421157" y="4917044"/>
                </a:lnTo>
                <a:cubicBezTo>
                  <a:pt x="8421480" y="4912248"/>
                  <a:pt x="8422992" y="4908761"/>
                  <a:pt x="8425692" y="4906585"/>
                </a:cubicBezTo>
                <a:cubicBezTo>
                  <a:pt x="8428392" y="4904408"/>
                  <a:pt x="8431838" y="4903320"/>
                  <a:pt x="8436030" y="4903320"/>
                </a:cubicBezTo>
                <a:close/>
                <a:moveTo>
                  <a:pt x="7778806" y="4903320"/>
                </a:moveTo>
                <a:cubicBezTo>
                  <a:pt x="7783320" y="4903320"/>
                  <a:pt x="7786646" y="4904469"/>
                  <a:pt x="7788782" y="4906766"/>
                </a:cubicBezTo>
                <a:cubicBezTo>
                  <a:pt x="7790918" y="4909064"/>
                  <a:pt x="7792047" y="4912490"/>
                  <a:pt x="7792168" y="4917044"/>
                </a:cubicBezTo>
                <a:lnTo>
                  <a:pt x="7763932" y="4917044"/>
                </a:lnTo>
                <a:cubicBezTo>
                  <a:pt x="7764255" y="4912248"/>
                  <a:pt x="7765767" y="4908761"/>
                  <a:pt x="7768467" y="4906585"/>
                </a:cubicBezTo>
                <a:cubicBezTo>
                  <a:pt x="7771168" y="4904408"/>
                  <a:pt x="7774614" y="4903320"/>
                  <a:pt x="7778806" y="4903320"/>
                </a:cubicBezTo>
                <a:close/>
                <a:moveTo>
                  <a:pt x="7035856" y="4903320"/>
                </a:moveTo>
                <a:cubicBezTo>
                  <a:pt x="7040370" y="4903320"/>
                  <a:pt x="7043696" y="4904469"/>
                  <a:pt x="7045832" y="4906766"/>
                </a:cubicBezTo>
                <a:cubicBezTo>
                  <a:pt x="7047968" y="4909064"/>
                  <a:pt x="7049097" y="4912490"/>
                  <a:pt x="7049218" y="4917044"/>
                </a:cubicBezTo>
                <a:lnTo>
                  <a:pt x="7020982" y="4917044"/>
                </a:lnTo>
                <a:cubicBezTo>
                  <a:pt x="7021305" y="4912248"/>
                  <a:pt x="7022816" y="4908761"/>
                  <a:pt x="7025517" y="4906585"/>
                </a:cubicBezTo>
                <a:cubicBezTo>
                  <a:pt x="7028218" y="4904408"/>
                  <a:pt x="7031664" y="4903320"/>
                  <a:pt x="7035856" y="4903320"/>
                </a:cubicBezTo>
                <a:close/>
                <a:moveTo>
                  <a:pt x="8699442" y="4891832"/>
                </a:moveTo>
                <a:lnTo>
                  <a:pt x="8699442" y="4959730"/>
                </a:lnTo>
                <a:lnTo>
                  <a:pt x="8721269" y="4959730"/>
                </a:lnTo>
                <a:lnTo>
                  <a:pt x="8721269" y="4891832"/>
                </a:lnTo>
                <a:close/>
                <a:moveTo>
                  <a:pt x="8489892" y="4891832"/>
                </a:moveTo>
                <a:lnTo>
                  <a:pt x="8489892" y="4959730"/>
                </a:lnTo>
                <a:lnTo>
                  <a:pt x="8511719" y="4959730"/>
                </a:lnTo>
                <a:lnTo>
                  <a:pt x="8511719" y="4891832"/>
                </a:lnTo>
                <a:close/>
                <a:moveTo>
                  <a:pt x="8004118" y="4891832"/>
                </a:moveTo>
                <a:lnTo>
                  <a:pt x="8004118" y="4959730"/>
                </a:lnTo>
                <a:lnTo>
                  <a:pt x="8025944" y="4959730"/>
                </a:lnTo>
                <a:lnTo>
                  <a:pt x="8025944" y="4891832"/>
                </a:lnTo>
                <a:close/>
                <a:moveTo>
                  <a:pt x="6765323" y="4891832"/>
                </a:moveTo>
                <a:lnTo>
                  <a:pt x="6765323" y="4936029"/>
                </a:lnTo>
                <a:cubicBezTo>
                  <a:pt x="6765323" y="4944454"/>
                  <a:pt x="6767346" y="4950822"/>
                  <a:pt x="6771392" y="4955135"/>
                </a:cubicBezTo>
                <a:cubicBezTo>
                  <a:pt x="6775437" y="4959448"/>
                  <a:pt x="6781204" y="4961605"/>
                  <a:pt x="6788692" y="4961605"/>
                </a:cubicBezTo>
                <a:cubicBezTo>
                  <a:pt x="6793321" y="4961605"/>
                  <a:pt x="6797306" y="4960808"/>
                  <a:pt x="6800647" y="4959216"/>
                </a:cubicBezTo>
                <a:cubicBezTo>
                  <a:pt x="6803988" y="4957624"/>
                  <a:pt x="6807672" y="4955296"/>
                  <a:pt x="6811697" y="4952233"/>
                </a:cubicBezTo>
                <a:lnTo>
                  <a:pt x="6811697" y="4959730"/>
                </a:lnTo>
                <a:lnTo>
                  <a:pt x="6833524" y="4959730"/>
                </a:lnTo>
                <a:lnTo>
                  <a:pt x="6833524" y="4891832"/>
                </a:lnTo>
                <a:lnTo>
                  <a:pt x="6811697" y="4891832"/>
                </a:lnTo>
                <a:lnTo>
                  <a:pt x="6811697" y="4939959"/>
                </a:lnTo>
                <a:cubicBezTo>
                  <a:pt x="6809601" y="4941290"/>
                  <a:pt x="6807425" y="4942297"/>
                  <a:pt x="6805167" y="4942982"/>
                </a:cubicBezTo>
                <a:cubicBezTo>
                  <a:pt x="6802910" y="4943668"/>
                  <a:pt x="6800855" y="4944010"/>
                  <a:pt x="6799000" y="4944010"/>
                </a:cubicBezTo>
                <a:cubicBezTo>
                  <a:pt x="6796219" y="4944010"/>
                  <a:pt x="6794053" y="4943668"/>
                  <a:pt x="6792501" y="4942982"/>
                </a:cubicBezTo>
                <a:cubicBezTo>
                  <a:pt x="6790949" y="4942297"/>
                  <a:pt x="6789790" y="4941209"/>
                  <a:pt x="6789024" y="4939718"/>
                </a:cubicBezTo>
                <a:cubicBezTo>
                  <a:pt x="6788218" y="4938226"/>
                  <a:pt x="6787704" y="4936342"/>
                  <a:pt x="6787483" y="4934064"/>
                </a:cubicBezTo>
                <a:cubicBezTo>
                  <a:pt x="6787261" y="4931787"/>
                  <a:pt x="6787150" y="4928935"/>
                  <a:pt x="6787150" y="4925509"/>
                </a:cubicBezTo>
                <a:lnTo>
                  <a:pt x="6787150" y="4891832"/>
                </a:lnTo>
                <a:close/>
                <a:moveTo>
                  <a:pt x="8391106" y="4891590"/>
                </a:moveTo>
                <a:cubicBezTo>
                  <a:pt x="8388129" y="4891590"/>
                  <a:pt x="8384871" y="4892265"/>
                  <a:pt x="8381332" y="4893616"/>
                </a:cubicBezTo>
                <a:cubicBezTo>
                  <a:pt x="8377793" y="4894966"/>
                  <a:pt x="8373630" y="4897697"/>
                  <a:pt x="8368844" y="4901808"/>
                </a:cubicBezTo>
                <a:lnTo>
                  <a:pt x="8368844" y="4891832"/>
                </a:lnTo>
                <a:lnTo>
                  <a:pt x="8347018" y="4891832"/>
                </a:lnTo>
                <a:lnTo>
                  <a:pt x="8347018" y="4959730"/>
                </a:lnTo>
                <a:lnTo>
                  <a:pt x="8368844" y="4959730"/>
                </a:lnTo>
                <a:lnTo>
                  <a:pt x="8368844" y="4914263"/>
                </a:lnTo>
                <a:cubicBezTo>
                  <a:pt x="8371579" y="4913296"/>
                  <a:pt x="8374133" y="4912611"/>
                  <a:pt x="8376506" y="4912208"/>
                </a:cubicBezTo>
                <a:cubicBezTo>
                  <a:pt x="8378879" y="4911804"/>
                  <a:pt x="8381614" y="4911603"/>
                  <a:pt x="8384711" y="4911603"/>
                </a:cubicBezTo>
                <a:cubicBezTo>
                  <a:pt x="8386078" y="4911603"/>
                  <a:pt x="8387787" y="4911684"/>
                  <a:pt x="8389838" y="4911845"/>
                </a:cubicBezTo>
                <a:cubicBezTo>
                  <a:pt x="8391890" y="4912006"/>
                  <a:pt x="8393378" y="4912248"/>
                  <a:pt x="8394303" y="4912570"/>
                </a:cubicBezTo>
                <a:lnTo>
                  <a:pt x="8396233" y="4912570"/>
                </a:lnTo>
                <a:lnTo>
                  <a:pt x="8396233" y="4891832"/>
                </a:lnTo>
                <a:cubicBezTo>
                  <a:pt x="8395509" y="4891751"/>
                  <a:pt x="8394664" y="4891691"/>
                  <a:pt x="8393700" y="4891651"/>
                </a:cubicBezTo>
                <a:cubicBezTo>
                  <a:pt x="8392734" y="4891610"/>
                  <a:pt x="8391870" y="4891590"/>
                  <a:pt x="8391106" y="4891590"/>
                </a:cubicBezTo>
                <a:close/>
                <a:moveTo>
                  <a:pt x="7991055" y="4891590"/>
                </a:moveTo>
                <a:cubicBezTo>
                  <a:pt x="7988079" y="4891590"/>
                  <a:pt x="7984821" y="4892265"/>
                  <a:pt x="7981282" y="4893616"/>
                </a:cubicBezTo>
                <a:cubicBezTo>
                  <a:pt x="7977743" y="4894966"/>
                  <a:pt x="7973580" y="4897697"/>
                  <a:pt x="7968794" y="4901808"/>
                </a:cubicBezTo>
                <a:lnTo>
                  <a:pt x="7968794" y="4891832"/>
                </a:lnTo>
                <a:lnTo>
                  <a:pt x="7946968" y="4891832"/>
                </a:lnTo>
                <a:lnTo>
                  <a:pt x="7946968" y="4959730"/>
                </a:lnTo>
                <a:lnTo>
                  <a:pt x="7968794" y="4959730"/>
                </a:lnTo>
                <a:lnTo>
                  <a:pt x="7968794" y="4914263"/>
                </a:lnTo>
                <a:cubicBezTo>
                  <a:pt x="7971529" y="4913296"/>
                  <a:pt x="7974083" y="4912611"/>
                  <a:pt x="7976456" y="4912208"/>
                </a:cubicBezTo>
                <a:cubicBezTo>
                  <a:pt x="7978829" y="4911804"/>
                  <a:pt x="7981564" y="4911603"/>
                  <a:pt x="7984661" y="4911603"/>
                </a:cubicBezTo>
                <a:cubicBezTo>
                  <a:pt x="7986028" y="4911603"/>
                  <a:pt x="7987737" y="4911684"/>
                  <a:pt x="7989789" y="4911845"/>
                </a:cubicBezTo>
                <a:cubicBezTo>
                  <a:pt x="7991840" y="4912006"/>
                  <a:pt x="7993328" y="4912248"/>
                  <a:pt x="7994253" y="4912570"/>
                </a:cubicBezTo>
                <a:lnTo>
                  <a:pt x="7996183" y="4912570"/>
                </a:lnTo>
                <a:lnTo>
                  <a:pt x="7996183" y="4891832"/>
                </a:lnTo>
                <a:cubicBezTo>
                  <a:pt x="7995459" y="4891751"/>
                  <a:pt x="7994615" y="4891691"/>
                  <a:pt x="7993650" y="4891651"/>
                </a:cubicBezTo>
                <a:cubicBezTo>
                  <a:pt x="7992684" y="4891610"/>
                  <a:pt x="7991819" y="4891590"/>
                  <a:pt x="7991055" y="4891590"/>
                </a:cubicBezTo>
                <a:close/>
                <a:moveTo>
                  <a:pt x="7343355" y="4891590"/>
                </a:moveTo>
                <a:cubicBezTo>
                  <a:pt x="7340379" y="4891590"/>
                  <a:pt x="7337121" y="4892265"/>
                  <a:pt x="7333582" y="4893616"/>
                </a:cubicBezTo>
                <a:cubicBezTo>
                  <a:pt x="7330042" y="4894966"/>
                  <a:pt x="7325880" y="4897697"/>
                  <a:pt x="7321094" y="4901808"/>
                </a:cubicBezTo>
                <a:lnTo>
                  <a:pt x="7321094" y="4891832"/>
                </a:lnTo>
                <a:lnTo>
                  <a:pt x="7299268" y="4891832"/>
                </a:lnTo>
                <a:lnTo>
                  <a:pt x="7299268" y="4959730"/>
                </a:lnTo>
                <a:lnTo>
                  <a:pt x="7321094" y="4959730"/>
                </a:lnTo>
                <a:lnTo>
                  <a:pt x="7321094" y="4914263"/>
                </a:lnTo>
                <a:cubicBezTo>
                  <a:pt x="7323829" y="4913296"/>
                  <a:pt x="7326383" y="4912611"/>
                  <a:pt x="7328756" y="4912208"/>
                </a:cubicBezTo>
                <a:cubicBezTo>
                  <a:pt x="7331129" y="4911804"/>
                  <a:pt x="7333864" y="4911603"/>
                  <a:pt x="7336961" y="4911603"/>
                </a:cubicBezTo>
                <a:cubicBezTo>
                  <a:pt x="7338328" y="4911603"/>
                  <a:pt x="7340037" y="4911684"/>
                  <a:pt x="7342089" y="4911845"/>
                </a:cubicBezTo>
                <a:cubicBezTo>
                  <a:pt x="7344140" y="4912006"/>
                  <a:pt x="7345628" y="4912248"/>
                  <a:pt x="7346553" y="4912570"/>
                </a:cubicBezTo>
                <a:lnTo>
                  <a:pt x="7348483" y="4912570"/>
                </a:lnTo>
                <a:lnTo>
                  <a:pt x="7348483" y="4891832"/>
                </a:lnTo>
                <a:cubicBezTo>
                  <a:pt x="7347759" y="4891751"/>
                  <a:pt x="7346915" y="4891691"/>
                  <a:pt x="7345950" y="4891651"/>
                </a:cubicBezTo>
                <a:cubicBezTo>
                  <a:pt x="7344984" y="4891610"/>
                  <a:pt x="7344119" y="4891590"/>
                  <a:pt x="7343355" y="4891590"/>
                </a:cubicBezTo>
                <a:close/>
                <a:moveTo>
                  <a:pt x="6958205" y="4889958"/>
                </a:moveTo>
                <a:cubicBezTo>
                  <a:pt x="6947483" y="4889958"/>
                  <a:pt x="6939028" y="4892124"/>
                  <a:pt x="6932841" y="4896457"/>
                </a:cubicBezTo>
                <a:cubicBezTo>
                  <a:pt x="6926654" y="4900790"/>
                  <a:pt x="6923560" y="4906222"/>
                  <a:pt x="6923560" y="4912752"/>
                </a:cubicBezTo>
                <a:cubicBezTo>
                  <a:pt x="6923560" y="4917830"/>
                  <a:pt x="6925052" y="4922073"/>
                  <a:pt x="6928034" y="4925479"/>
                </a:cubicBezTo>
                <a:cubicBezTo>
                  <a:pt x="6931017" y="4928885"/>
                  <a:pt x="6935592" y="4931394"/>
                  <a:pt x="6941759" y="4933006"/>
                </a:cubicBezTo>
                <a:cubicBezTo>
                  <a:pt x="6944016" y="4933611"/>
                  <a:pt x="6946525" y="4934125"/>
                  <a:pt x="6949287" y="4934548"/>
                </a:cubicBezTo>
                <a:cubicBezTo>
                  <a:pt x="6952048" y="4934971"/>
                  <a:pt x="6954234" y="4935364"/>
                  <a:pt x="6955847" y="4935727"/>
                </a:cubicBezTo>
                <a:cubicBezTo>
                  <a:pt x="6959233" y="4936412"/>
                  <a:pt x="6961530" y="4937128"/>
                  <a:pt x="6962739" y="4937873"/>
                </a:cubicBezTo>
                <a:cubicBezTo>
                  <a:pt x="6963949" y="4938619"/>
                  <a:pt x="6964553" y="4939818"/>
                  <a:pt x="6964553" y="4941471"/>
                </a:cubicBezTo>
                <a:cubicBezTo>
                  <a:pt x="6964553" y="4943325"/>
                  <a:pt x="6963525" y="4944726"/>
                  <a:pt x="6961470" y="4945673"/>
                </a:cubicBezTo>
                <a:cubicBezTo>
                  <a:pt x="6959414" y="4946620"/>
                  <a:pt x="6956250" y="4947094"/>
                  <a:pt x="6951977" y="4947094"/>
                </a:cubicBezTo>
                <a:cubicBezTo>
                  <a:pt x="6948712" y="4947094"/>
                  <a:pt x="6945649" y="4946761"/>
                  <a:pt x="6942787" y="4946096"/>
                </a:cubicBezTo>
                <a:cubicBezTo>
                  <a:pt x="6939925" y="4945431"/>
                  <a:pt x="6937366" y="4944635"/>
                  <a:pt x="6935108" y="4943708"/>
                </a:cubicBezTo>
                <a:cubicBezTo>
                  <a:pt x="6932489" y="4942660"/>
                  <a:pt x="6930463" y="4941683"/>
                  <a:pt x="6929032" y="4940776"/>
                </a:cubicBezTo>
                <a:cubicBezTo>
                  <a:pt x="6927601" y="4939869"/>
                  <a:pt x="6926341" y="4939032"/>
                  <a:pt x="6925253" y="4938266"/>
                </a:cubicBezTo>
                <a:lnTo>
                  <a:pt x="6923258" y="4938266"/>
                </a:lnTo>
                <a:lnTo>
                  <a:pt x="6923258" y="4956163"/>
                </a:lnTo>
                <a:cubicBezTo>
                  <a:pt x="6926241" y="4957533"/>
                  <a:pt x="6930191" y="4958783"/>
                  <a:pt x="6935108" y="4959912"/>
                </a:cubicBezTo>
                <a:cubicBezTo>
                  <a:pt x="6940026" y="4961040"/>
                  <a:pt x="6945508" y="4961605"/>
                  <a:pt x="6951554" y="4961605"/>
                </a:cubicBezTo>
                <a:cubicBezTo>
                  <a:pt x="6962477" y="4961605"/>
                  <a:pt x="6971083" y="4959458"/>
                  <a:pt x="6977371" y="4955165"/>
                </a:cubicBezTo>
                <a:cubicBezTo>
                  <a:pt x="6983659" y="4950873"/>
                  <a:pt x="6986803" y="4945220"/>
                  <a:pt x="6986803" y="4938206"/>
                </a:cubicBezTo>
                <a:cubicBezTo>
                  <a:pt x="6986803" y="4933409"/>
                  <a:pt x="6985433" y="4929409"/>
                  <a:pt x="6982692" y="4926204"/>
                </a:cubicBezTo>
                <a:cubicBezTo>
                  <a:pt x="6979951" y="4923000"/>
                  <a:pt x="6975718" y="4920652"/>
                  <a:pt x="6969995" y="4919161"/>
                </a:cubicBezTo>
                <a:cubicBezTo>
                  <a:pt x="6967415" y="4918516"/>
                  <a:pt x="6964845" y="4917982"/>
                  <a:pt x="6962286" y="4917558"/>
                </a:cubicBezTo>
                <a:cubicBezTo>
                  <a:pt x="6959726" y="4917135"/>
                  <a:pt x="6957338" y="4916702"/>
                  <a:pt x="6955121" y="4916258"/>
                </a:cubicBezTo>
                <a:cubicBezTo>
                  <a:pt x="6951090" y="4915412"/>
                  <a:pt x="6948531" y="4914566"/>
                  <a:pt x="6947443" y="4913719"/>
                </a:cubicBezTo>
                <a:cubicBezTo>
                  <a:pt x="6946354" y="4912873"/>
                  <a:pt x="6945810" y="4911643"/>
                  <a:pt x="6945810" y="4910031"/>
                </a:cubicBezTo>
                <a:cubicBezTo>
                  <a:pt x="6945810" y="4908257"/>
                  <a:pt x="6947009" y="4906887"/>
                  <a:pt x="6949408" y="4905920"/>
                </a:cubicBezTo>
                <a:cubicBezTo>
                  <a:pt x="6951806" y="4904952"/>
                  <a:pt x="6954758" y="4904469"/>
                  <a:pt x="6958265" y="4904469"/>
                </a:cubicBezTo>
                <a:cubicBezTo>
                  <a:pt x="6962497" y="4904469"/>
                  <a:pt x="6966679" y="4905164"/>
                  <a:pt x="6970811" y="4906554"/>
                </a:cubicBezTo>
                <a:cubicBezTo>
                  <a:pt x="6974942" y="4907945"/>
                  <a:pt x="6978621" y="4909749"/>
                  <a:pt x="6981845" y="4911966"/>
                </a:cubicBezTo>
                <a:lnTo>
                  <a:pt x="6983719" y="4911966"/>
                </a:lnTo>
                <a:lnTo>
                  <a:pt x="6983719" y="4894795"/>
                </a:lnTo>
                <a:cubicBezTo>
                  <a:pt x="6981099" y="4893626"/>
                  <a:pt x="6977462" y="4892527"/>
                  <a:pt x="6972806" y="4891500"/>
                </a:cubicBezTo>
                <a:cubicBezTo>
                  <a:pt x="6968151" y="4890472"/>
                  <a:pt x="6963283" y="4889958"/>
                  <a:pt x="6958205" y="4889958"/>
                </a:cubicBezTo>
                <a:close/>
                <a:moveTo>
                  <a:pt x="6882005" y="4889958"/>
                </a:moveTo>
                <a:cubicBezTo>
                  <a:pt x="6871283" y="4889958"/>
                  <a:pt x="6862828" y="4892124"/>
                  <a:pt x="6856641" y="4896457"/>
                </a:cubicBezTo>
                <a:cubicBezTo>
                  <a:pt x="6850454" y="4900790"/>
                  <a:pt x="6847360" y="4906222"/>
                  <a:pt x="6847360" y="4912752"/>
                </a:cubicBezTo>
                <a:cubicBezTo>
                  <a:pt x="6847360" y="4917830"/>
                  <a:pt x="6848852" y="4922073"/>
                  <a:pt x="6851834" y="4925479"/>
                </a:cubicBezTo>
                <a:cubicBezTo>
                  <a:pt x="6854817" y="4928885"/>
                  <a:pt x="6859392" y="4931394"/>
                  <a:pt x="6865559" y="4933006"/>
                </a:cubicBezTo>
                <a:cubicBezTo>
                  <a:pt x="6867816" y="4933611"/>
                  <a:pt x="6870326" y="4934125"/>
                  <a:pt x="6873087" y="4934548"/>
                </a:cubicBezTo>
                <a:cubicBezTo>
                  <a:pt x="6875848" y="4934971"/>
                  <a:pt x="6878034" y="4935364"/>
                  <a:pt x="6879647" y="4935727"/>
                </a:cubicBezTo>
                <a:cubicBezTo>
                  <a:pt x="6883033" y="4936412"/>
                  <a:pt x="6885330" y="4937128"/>
                  <a:pt x="6886539" y="4937873"/>
                </a:cubicBezTo>
                <a:cubicBezTo>
                  <a:pt x="6887749" y="4938619"/>
                  <a:pt x="6888353" y="4939818"/>
                  <a:pt x="6888353" y="4941471"/>
                </a:cubicBezTo>
                <a:cubicBezTo>
                  <a:pt x="6888353" y="4943325"/>
                  <a:pt x="6887325" y="4944726"/>
                  <a:pt x="6885270" y="4945673"/>
                </a:cubicBezTo>
                <a:cubicBezTo>
                  <a:pt x="6883214" y="4946620"/>
                  <a:pt x="6880050" y="4947094"/>
                  <a:pt x="6875777" y="4947094"/>
                </a:cubicBezTo>
                <a:cubicBezTo>
                  <a:pt x="6872512" y="4947094"/>
                  <a:pt x="6869449" y="4946761"/>
                  <a:pt x="6866587" y="4946096"/>
                </a:cubicBezTo>
                <a:cubicBezTo>
                  <a:pt x="6863725" y="4945431"/>
                  <a:pt x="6861166" y="4944635"/>
                  <a:pt x="6858908" y="4943708"/>
                </a:cubicBezTo>
                <a:cubicBezTo>
                  <a:pt x="6856289" y="4942660"/>
                  <a:pt x="6854263" y="4941683"/>
                  <a:pt x="6852832" y="4940776"/>
                </a:cubicBezTo>
                <a:cubicBezTo>
                  <a:pt x="6851401" y="4939869"/>
                  <a:pt x="6850141" y="4939032"/>
                  <a:pt x="6849053" y="4938266"/>
                </a:cubicBezTo>
                <a:lnTo>
                  <a:pt x="6847058" y="4938266"/>
                </a:lnTo>
                <a:lnTo>
                  <a:pt x="6847058" y="4956163"/>
                </a:lnTo>
                <a:cubicBezTo>
                  <a:pt x="6850041" y="4957533"/>
                  <a:pt x="6853991" y="4958783"/>
                  <a:pt x="6858908" y="4959912"/>
                </a:cubicBezTo>
                <a:cubicBezTo>
                  <a:pt x="6863826" y="4961040"/>
                  <a:pt x="6869308" y="4961605"/>
                  <a:pt x="6875354" y="4961605"/>
                </a:cubicBezTo>
                <a:cubicBezTo>
                  <a:pt x="6886277" y="4961605"/>
                  <a:pt x="6894883" y="4959458"/>
                  <a:pt x="6901171" y="4955165"/>
                </a:cubicBezTo>
                <a:cubicBezTo>
                  <a:pt x="6907459" y="4950873"/>
                  <a:pt x="6910603" y="4945220"/>
                  <a:pt x="6910603" y="4938206"/>
                </a:cubicBezTo>
                <a:cubicBezTo>
                  <a:pt x="6910603" y="4933409"/>
                  <a:pt x="6909232" y="4929409"/>
                  <a:pt x="6906492" y="4926204"/>
                </a:cubicBezTo>
                <a:cubicBezTo>
                  <a:pt x="6903751" y="4923000"/>
                  <a:pt x="6899518" y="4920652"/>
                  <a:pt x="6893795" y="4919161"/>
                </a:cubicBezTo>
                <a:cubicBezTo>
                  <a:pt x="6891215" y="4918516"/>
                  <a:pt x="6888645" y="4917982"/>
                  <a:pt x="6886086" y="4917558"/>
                </a:cubicBezTo>
                <a:cubicBezTo>
                  <a:pt x="6883526" y="4917135"/>
                  <a:pt x="6881138" y="4916702"/>
                  <a:pt x="6878921" y="4916258"/>
                </a:cubicBezTo>
                <a:cubicBezTo>
                  <a:pt x="6874890" y="4915412"/>
                  <a:pt x="6872331" y="4914566"/>
                  <a:pt x="6871243" y="4913719"/>
                </a:cubicBezTo>
                <a:cubicBezTo>
                  <a:pt x="6870154" y="4912873"/>
                  <a:pt x="6869610" y="4911643"/>
                  <a:pt x="6869610" y="4910031"/>
                </a:cubicBezTo>
                <a:cubicBezTo>
                  <a:pt x="6869610" y="4908257"/>
                  <a:pt x="6870809" y="4906887"/>
                  <a:pt x="6873208" y="4905920"/>
                </a:cubicBezTo>
                <a:cubicBezTo>
                  <a:pt x="6875606" y="4904952"/>
                  <a:pt x="6878558" y="4904469"/>
                  <a:pt x="6882065" y="4904469"/>
                </a:cubicBezTo>
                <a:cubicBezTo>
                  <a:pt x="6886297" y="4904469"/>
                  <a:pt x="6890479" y="4905164"/>
                  <a:pt x="6894611" y="4906554"/>
                </a:cubicBezTo>
                <a:cubicBezTo>
                  <a:pt x="6898742" y="4907945"/>
                  <a:pt x="6902421" y="4909749"/>
                  <a:pt x="6905645" y="4911966"/>
                </a:cubicBezTo>
                <a:lnTo>
                  <a:pt x="6907519" y="4911966"/>
                </a:lnTo>
                <a:lnTo>
                  <a:pt x="6907519" y="4894795"/>
                </a:lnTo>
                <a:cubicBezTo>
                  <a:pt x="6904899" y="4893626"/>
                  <a:pt x="6901262" y="4892527"/>
                  <a:pt x="6896606" y="4891500"/>
                </a:cubicBezTo>
                <a:cubicBezTo>
                  <a:pt x="6891951" y="4890472"/>
                  <a:pt x="6887083" y="4889958"/>
                  <a:pt x="6882005" y="4889958"/>
                </a:cubicBezTo>
                <a:close/>
                <a:moveTo>
                  <a:pt x="7603124" y="4889897"/>
                </a:moveTo>
                <a:cubicBezTo>
                  <a:pt x="7597924" y="4889897"/>
                  <a:pt x="7592734" y="4890310"/>
                  <a:pt x="7587555" y="4891137"/>
                </a:cubicBezTo>
                <a:cubicBezTo>
                  <a:pt x="7582375" y="4891963"/>
                  <a:pt x="7578637" y="4892679"/>
                  <a:pt x="7576339" y="4893283"/>
                </a:cubicBezTo>
                <a:lnTo>
                  <a:pt x="7576339" y="4909668"/>
                </a:lnTo>
                <a:lnTo>
                  <a:pt x="7578334" y="4909668"/>
                </a:lnTo>
                <a:cubicBezTo>
                  <a:pt x="7580108" y="4908983"/>
                  <a:pt x="7583030" y="4908005"/>
                  <a:pt x="7587101" y="4906736"/>
                </a:cubicBezTo>
                <a:cubicBezTo>
                  <a:pt x="7591173" y="4905466"/>
                  <a:pt x="7595001" y="4904831"/>
                  <a:pt x="7598589" y="4904831"/>
                </a:cubicBezTo>
                <a:cubicBezTo>
                  <a:pt x="7604555" y="4904831"/>
                  <a:pt x="7609069" y="4905547"/>
                  <a:pt x="7612132" y="4906978"/>
                </a:cubicBezTo>
                <a:cubicBezTo>
                  <a:pt x="7615196" y="4908409"/>
                  <a:pt x="7616727" y="4910998"/>
                  <a:pt x="7616727" y="4914747"/>
                </a:cubicBezTo>
                <a:lnTo>
                  <a:pt x="7616727" y="4915110"/>
                </a:lnTo>
                <a:cubicBezTo>
                  <a:pt x="7610318" y="4915472"/>
                  <a:pt x="7604131" y="4916037"/>
                  <a:pt x="7598166" y="4916803"/>
                </a:cubicBezTo>
                <a:cubicBezTo>
                  <a:pt x="7592200" y="4917568"/>
                  <a:pt x="7587202" y="4918858"/>
                  <a:pt x="7583171" y="4920672"/>
                </a:cubicBezTo>
                <a:cubicBezTo>
                  <a:pt x="7579100" y="4922486"/>
                  <a:pt x="7575956" y="4924965"/>
                  <a:pt x="7573739" y="4928109"/>
                </a:cubicBezTo>
                <a:cubicBezTo>
                  <a:pt x="7571522" y="4931253"/>
                  <a:pt x="7570414" y="4935304"/>
                  <a:pt x="7570414" y="4940262"/>
                </a:cubicBezTo>
                <a:cubicBezTo>
                  <a:pt x="7570414" y="4946469"/>
                  <a:pt x="7572591" y="4951568"/>
                  <a:pt x="7576944" y="4955558"/>
                </a:cubicBezTo>
                <a:cubicBezTo>
                  <a:pt x="7581297" y="4959549"/>
                  <a:pt x="7586698" y="4961544"/>
                  <a:pt x="7593147" y="4961544"/>
                </a:cubicBezTo>
                <a:cubicBezTo>
                  <a:pt x="7595889" y="4961544"/>
                  <a:pt x="7598408" y="4961312"/>
                  <a:pt x="7600705" y="4960849"/>
                </a:cubicBezTo>
                <a:cubicBezTo>
                  <a:pt x="7603003" y="4960385"/>
                  <a:pt x="7605219" y="4959670"/>
                  <a:pt x="7607356" y="4958702"/>
                </a:cubicBezTo>
                <a:cubicBezTo>
                  <a:pt x="7608887" y="4957977"/>
                  <a:pt x="7610520" y="4956989"/>
                  <a:pt x="7612253" y="4955740"/>
                </a:cubicBezTo>
                <a:cubicBezTo>
                  <a:pt x="7613986" y="4954490"/>
                  <a:pt x="7615437" y="4953422"/>
                  <a:pt x="7616606" y="4952535"/>
                </a:cubicBezTo>
                <a:lnTo>
                  <a:pt x="7616606" y="4959730"/>
                </a:lnTo>
                <a:lnTo>
                  <a:pt x="7638191" y="4959730"/>
                </a:lnTo>
                <a:lnTo>
                  <a:pt x="7638191" y="4913538"/>
                </a:lnTo>
                <a:cubicBezTo>
                  <a:pt x="7638191" y="4905396"/>
                  <a:pt x="7635440" y="4899420"/>
                  <a:pt x="7629938" y="4895611"/>
                </a:cubicBezTo>
                <a:cubicBezTo>
                  <a:pt x="7624436" y="4891802"/>
                  <a:pt x="7615498" y="4889897"/>
                  <a:pt x="7603124" y="4889897"/>
                </a:cubicBezTo>
                <a:close/>
                <a:moveTo>
                  <a:pt x="8647334" y="4889716"/>
                </a:moveTo>
                <a:cubicBezTo>
                  <a:pt x="8635362" y="4889716"/>
                  <a:pt x="8625941" y="4892991"/>
                  <a:pt x="8619068" y="4899541"/>
                </a:cubicBezTo>
                <a:cubicBezTo>
                  <a:pt x="8612196" y="4906091"/>
                  <a:pt x="8608760" y="4914969"/>
                  <a:pt x="8608760" y="4926174"/>
                </a:cubicBezTo>
                <a:cubicBezTo>
                  <a:pt x="8608760" y="4937501"/>
                  <a:pt x="8612388" y="4946227"/>
                  <a:pt x="8619642" y="4952354"/>
                </a:cubicBezTo>
                <a:cubicBezTo>
                  <a:pt x="8626898" y="4958481"/>
                  <a:pt x="8637338" y="4961544"/>
                  <a:pt x="8650962" y="4961544"/>
                </a:cubicBezTo>
                <a:cubicBezTo>
                  <a:pt x="8656242" y="4961544"/>
                  <a:pt x="8661058" y="4961101"/>
                  <a:pt x="8665412" y="4960214"/>
                </a:cubicBezTo>
                <a:cubicBezTo>
                  <a:pt x="8669765" y="4959327"/>
                  <a:pt x="8674400" y="4957896"/>
                  <a:pt x="8679318" y="4955921"/>
                </a:cubicBezTo>
                <a:lnTo>
                  <a:pt x="8679318" y="4938448"/>
                </a:lnTo>
                <a:lnTo>
                  <a:pt x="8676900" y="4938448"/>
                </a:lnTo>
                <a:cubicBezTo>
                  <a:pt x="8674400" y="4940342"/>
                  <a:pt x="8670995" y="4942116"/>
                  <a:pt x="8666682" y="4943768"/>
                </a:cubicBezTo>
                <a:cubicBezTo>
                  <a:pt x="8662368" y="4945421"/>
                  <a:pt x="8657914" y="4946247"/>
                  <a:pt x="8653320" y="4946247"/>
                </a:cubicBezTo>
                <a:cubicBezTo>
                  <a:pt x="8646064" y="4946247"/>
                  <a:pt x="8640573" y="4944837"/>
                  <a:pt x="8636844" y="4942015"/>
                </a:cubicBezTo>
                <a:cubicBezTo>
                  <a:pt x="8633116" y="4939194"/>
                  <a:pt x="8631090" y="4935122"/>
                  <a:pt x="8630768" y="4929802"/>
                </a:cubicBezTo>
                <a:lnTo>
                  <a:pt x="8680588" y="4929802"/>
                </a:lnTo>
                <a:lnTo>
                  <a:pt x="8680588" y="4922184"/>
                </a:lnTo>
                <a:cubicBezTo>
                  <a:pt x="8680588" y="4911704"/>
                  <a:pt x="8677806" y="4903672"/>
                  <a:pt x="8672244" y="4898090"/>
                </a:cubicBezTo>
                <a:cubicBezTo>
                  <a:pt x="8666682" y="4892507"/>
                  <a:pt x="8658378" y="4889716"/>
                  <a:pt x="8647334" y="4889716"/>
                </a:cubicBezTo>
                <a:close/>
                <a:moveTo>
                  <a:pt x="8437784" y="4889716"/>
                </a:moveTo>
                <a:cubicBezTo>
                  <a:pt x="8425812" y="4889716"/>
                  <a:pt x="8416390" y="4892991"/>
                  <a:pt x="8409518" y="4899541"/>
                </a:cubicBezTo>
                <a:cubicBezTo>
                  <a:pt x="8402646" y="4906091"/>
                  <a:pt x="8399210" y="4914969"/>
                  <a:pt x="8399210" y="4926174"/>
                </a:cubicBezTo>
                <a:cubicBezTo>
                  <a:pt x="8399210" y="4937501"/>
                  <a:pt x="8402838" y="4946227"/>
                  <a:pt x="8410092" y="4952354"/>
                </a:cubicBezTo>
                <a:cubicBezTo>
                  <a:pt x="8417348" y="4958481"/>
                  <a:pt x="8427788" y="4961544"/>
                  <a:pt x="8441412" y="4961544"/>
                </a:cubicBezTo>
                <a:cubicBezTo>
                  <a:pt x="8446692" y="4961544"/>
                  <a:pt x="8451508" y="4961101"/>
                  <a:pt x="8455862" y="4960214"/>
                </a:cubicBezTo>
                <a:cubicBezTo>
                  <a:pt x="8460215" y="4959327"/>
                  <a:pt x="8464850" y="4957896"/>
                  <a:pt x="8469768" y="4955921"/>
                </a:cubicBezTo>
                <a:lnTo>
                  <a:pt x="8469768" y="4938448"/>
                </a:lnTo>
                <a:lnTo>
                  <a:pt x="8467350" y="4938448"/>
                </a:lnTo>
                <a:cubicBezTo>
                  <a:pt x="8464850" y="4940342"/>
                  <a:pt x="8461445" y="4942116"/>
                  <a:pt x="8457132" y="4943768"/>
                </a:cubicBezTo>
                <a:cubicBezTo>
                  <a:pt x="8452818" y="4945421"/>
                  <a:pt x="8448364" y="4946247"/>
                  <a:pt x="8443770" y="4946247"/>
                </a:cubicBezTo>
                <a:cubicBezTo>
                  <a:pt x="8436514" y="4946247"/>
                  <a:pt x="8431022" y="4944837"/>
                  <a:pt x="8427294" y="4942015"/>
                </a:cubicBezTo>
                <a:cubicBezTo>
                  <a:pt x="8423566" y="4939194"/>
                  <a:pt x="8421540" y="4935122"/>
                  <a:pt x="8421218" y="4929802"/>
                </a:cubicBezTo>
                <a:lnTo>
                  <a:pt x="8471038" y="4929802"/>
                </a:lnTo>
                <a:lnTo>
                  <a:pt x="8471038" y="4922184"/>
                </a:lnTo>
                <a:cubicBezTo>
                  <a:pt x="8471038" y="4911704"/>
                  <a:pt x="8468256" y="4903672"/>
                  <a:pt x="8462694" y="4898090"/>
                </a:cubicBezTo>
                <a:cubicBezTo>
                  <a:pt x="8457132" y="4892507"/>
                  <a:pt x="8448828" y="4889716"/>
                  <a:pt x="8437784" y="4889716"/>
                </a:cubicBezTo>
                <a:close/>
                <a:moveTo>
                  <a:pt x="7780559" y="4889716"/>
                </a:moveTo>
                <a:cubicBezTo>
                  <a:pt x="7768588" y="4889716"/>
                  <a:pt x="7759166" y="4892991"/>
                  <a:pt x="7752294" y="4899541"/>
                </a:cubicBezTo>
                <a:cubicBezTo>
                  <a:pt x="7745421" y="4906091"/>
                  <a:pt x="7741985" y="4914969"/>
                  <a:pt x="7741985" y="4926174"/>
                </a:cubicBezTo>
                <a:cubicBezTo>
                  <a:pt x="7741985" y="4937501"/>
                  <a:pt x="7745613" y="4946227"/>
                  <a:pt x="7752868" y="4952354"/>
                </a:cubicBezTo>
                <a:cubicBezTo>
                  <a:pt x="7760123" y="4958481"/>
                  <a:pt x="7770563" y="4961544"/>
                  <a:pt x="7784187" y="4961544"/>
                </a:cubicBezTo>
                <a:cubicBezTo>
                  <a:pt x="7789467" y="4961544"/>
                  <a:pt x="7794284" y="4961101"/>
                  <a:pt x="7798637" y="4960214"/>
                </a:cubicBezTo>
                <a:cubicBezTo>
                  <a:pt x="7802990" y="4959327"/>
                  <a:pt x="7807626" y="4957896"/>
                  <a:pt x="7812543" y="4955921"/>
                </a:cubicBezTo>
                <a:lnTo>
                  <a:pt x="7812543" y="4938448"/>
                </a:lnTo>
                <a:lnTo>
                  <a:pt x="7810125" y="4938448"/>
                </a:lnTo>
                <a:cubicBezTo>
                  <a:pt x="7807626" y="4940342"/>
                  <a:pt x="7804220" y="4942116"/>
                  <a:pt x="7799907" y="4943768"/>
                </a:cubicBezTo>
                <a:cubicBezTo>
                  <a:pt x="7795594" y="4945421"/>
                  <a:pt x="7791140" y="4946247"/>
                  <a:pt x="7786545" y="4946247"/>
                </a:cubicBezTo>
                <a:cubicBezTo>
                  <a:pt x="7779290" y="4946247"/>
                  <a:pt x="7773798" y="4944837"/>
                  <a:pt x="7770069" y="4942015"/>
                </a:cubicBezTo>
                <a:cubicBezTo>
                  <a:pt x="7766341" y="4939194"/>
                  <a:pt x="7764315" y="4935122"/>
                  <a:pt x="7763993" y="4929802"/>
                </a:cubicBezTo>
                <a:lnTo>
                  <a:pt x="7813813" y="4929802"/>
                </a:lnTo>
                <a:lnTo>
                  <a:pt x="7813813" y="4922184"/>
                </a:lnTo>
                <a:cubicBezTo>
                  <a:pt x="7813813" y="4911704"/>
                  <a:pt x="7811032" y="4903672"/>
                  <a:pt x="7805469" y="4898090"/>
                </a:cubicBezTo>
                <a:cubicBezTo>
                  <a:pt x="7799907" y="4892507"/>
                  <a:pt x="7791604" y="4889716"/>
                  <a:pt x="7780559" y="4889716"/>
                </a:cubicBezTo>
                <a:close/>
                <a:moveTo>
                  <a:pt x="7245769" y="4889716"/>
                </a:moveTo>
                <a:cubicBezTo>
                  <a:pt x="7234079" y="4889716"/>
                  <a:pt x="7224960" y="4892920"/>
                  <a:pt x="7218410" y="4899329"/>
                </a:cubicBezTo>
                <a:cubicBezTo>
                  <a:pt x="7211860" y="4905738"/>
                  <a:pt x="7208585" y="4914566"/>
                  <a:pt x="7208585" y="4925811"/>
                </a:cubicBezTo>
                <a:cubicBezTo>
                  <a:pt x="7208585" y="4936977"/>
                  <a:pt x="7211839" y="4945774"/>
                  <a:pt x="7218349" y="4952203"/>
                </a:cubicBezTo>
                <a:cubicBezTo>
                  <a:pt x="7224859" y="4958632"/>
                  <a:pt x="7233999" y="4961846"/>
                  <a:pt x="7245769" y="4961846"/>
                </a:cubicBezTo>
                <a:cubicBezTo>
                  <a:pt x="7257538" y="4961846"/>
                  <a:pt x="7266678" y="4958632"/>
                  <a:pt x="7273188" y="4952203"/>
                </a:cubicBezTo>
                <a:cubicBezTo>
                  <a:pt x="7279698" y="4945774"/>
                  <a:pt x="7282952" y="4936977"/>
                  <a:pt x="7282952" y="4925811"/>
                </a:cubicBezTo>
                <a:cubicBezTo>
                  <a:pt x="7282952" y="4914646"/>
                  <a:pt x="7279718" y="4905839"/>
                  <a:pt x="7273248" y="4899390"/>
                </a:cubicBezTo>
                <a:cubicBezTo>
                  <a:pt x="7266779" y="4892941"/>
                  <a:pt x="7257619" y="4889716"/>
                  <a:pt x="7245769" y="4889716"/>
                </a:cubicBezTo>
                <a:close/>
                <a:moveTo>
                  <a:pt x="7037609" y="4889716"/>
                </a:moveTo>
                <a:cubicBezTo>
                  <a:pt x="7025638" y="4889716"/>
                  <a:pt x="7016216" y="4892991"/>
                  <a:pt x="7009343" y="4899541"/>
                </a:cubicBezTo>
                <a:cubicBezTo>
                  <a:pt x="7002471" y="4906091"/>
                  <a:pt x="6999035" y="4914969"/>
                  <a:pt x="6999035" y="4926174"/>
                </a:cubicBezTo>
                <a:cubicBezTo>
                  <a:pt x="6999035" y="4937501"/>
                  <a:pt x="7002662" y="4946227"/>
                  <a:pt x="7009918" y="4952354"/>
                </a:cubicBezTo>
                <a:cubicBezTo>
                  <a:pt x="7017173" y="4958481"/>
                  <a:pt x="7027613" y="4961544"/>
                  <a:pt x="7041237" y="4961544"/>
                </a:cubicBezTo>
                <a:cubicBezTo>
                  <a:pt x="7046517" y="4961544"/>
                  <a:pt x="7051334" y="4961101"/>
                  <a:pt x="7055687" y="4960214"/>
                </a:cubicBezTo>
                <a:cubicBezTo>
                  <a:pt x="7060040" y="4959327"/>
                  <a:pt x="7064676" y="4957896"/>
                  <a:pt x="7069593" y="4955921"/>
                </a:cubicBezTo>
                <a:lnTo>
                  <a:pt x="7069593" y="4938448"/>
                </a:lnTo>
                <a:lnTo>
                  <a:pt x="7067175" y="4938448"/>
                </a:lnTo>
                <a:cubicBezTo>
                  <a:pt x="7064676" y="4940342"/>
                  <a:pt x="7061270" y="4942116"/>
                  <a:pt x="7056957" y="4943768"/>
                </a:cubicBezTo>
                <a:cubicBezTo>
                  <a:pt x="7052644" y="4945421"/>
                  <a:pt x="7048190" y="4946247"/>
                  <a:pt x="7043595" y="4946247"/>
                </a:cubicBezTo>
                <a:cubicBezTo>
                  <a:pt x="7036339" y="4946247"/>
                  <a:pt x="7030848" y="4944837"/>
                  <a:pt x="7027119" y="4942015"/>
                </a:cubicBezTo>
                <a:cubicBezTo>
                  <a:pt x="7023391" y="4939194"/>
                  <a:pt x="7021365" y="4935122"/>
                  <a:pt x="7021043" y="4929802"/>
                </a:cubicBezTo>
                <a:lnTo>
                  <a:pt x="7070863" y="4929802"/>
                </a:lnTo>
                <a:lnTo>
                  <a:pt x="7070863" y="4922184"/>
                </a:lnTo>
                <a:cubicBezTo>
                  <a:pt x="7070863" y="4911704"/>
                  <a:pt x="7068082" y="4903672"/>
                  <a:pt x="7062519" y="4898090"/>
                </a:cubicBezTo>
                <a:cubicBezTo>
                  <a:pt x="7056957" y="4892507"/>
                  <a:pt x="7048654" y="4889716"/>
                  <a:pt x="7037609" y="4889716"/>
                </a:cubicBezTo>
                <a:close/>
                <a:moveTo>
                  <a:pt x="6695044" y="4886511"/>
                </a:moveTo>
                <a:lnTo>
                  <a:pt x="6700909" y="4886511"/>
                </a:lnTo>
                <a:cubicBezTo>
                  <a:pt x="6705907" y="4886511"/>
                  <a:pt x="6709645" y="4886723"/>
                  <a:pt x="6712124" y="4887146"/>
                </a:cubicBezTo>
                <a:cubicBezTo>
                  <a:pt x="6714603" y="4887570"/>
                  <a:pt x="6717032" y="4888366"/>
                  <a:pt x="6719410" y="4889535"/>
                </a:cubicBezTo>
                <a:cubicBezTo>
                  <a:pt x="6724086" y="4891913"/>
                  <a:pt x="6727502" y="4895208"/>
                  <a:pt x="6729658" y="4899420"/>
                </a:cubicBezTo>
                <a:cubicBezTo>
                  <a:pt x="6731815" y="4903632"/>
                  <a:pt x="6732893" y="4908701"/>
                  <a:pt x="6732893" y="4914626"/>
                </a:cubicBezTo>
                <a:cubicBezTo>
                  <a:pt x="6732893" y="4920592"/>
                  <a:pt x="6731905" y="4925600"/>
                  <a:pt x="6729930" y="4929651"/>
                </a:cubicBezTo>
                <a:cubicBezTo>
                  <a:pt x="6727955" y="4933702"/>
                  <a:pt x="6724851" y="4936936"/>
                  <a:pt x="6720619" y="4939355"/>
                </a:cubicBezTo>
                <a:cubicBezTo>
                  <a:pt x="6718160" y="4940685"/>
                  <a:pt x="6715641" y="4941602"/>
                  <a:pt x="6713061" y="4942106"/>
                </a:cubicBezTo>
                <a:cubicBezTo>
                  <a:pt x="6710482" y="4942610"/>
                  <a:pt x="6706431" y="4942862"/>
                  <a:pt x="6700909" y="4942862"/>
                </a:cubicBezTo>
                <a:lnTo>
                  <a:pt x="6695044" y="4942862"/>
                </a:lnTo>
                <a:close/>
                <a:moveTo>
                  <a:pt x="8738812" y="4872424"/>
                </a:moveTo>
                <a:lnTo>
                  <a:pt x="8738812" y="4891832"/>
                </a:lnTo>
                <a:lnTo>
                  <a:pt x="8729864" y="4891832"/>
                </a:lnTo>
                <a:lnTo>
                  <a:pt x="8729864" y="4906585"/>
                </a:lnTo>
                <a:lnTo>
                  <a:pt x="8738812" y="4906585"/>
                </a:lnTo>
                <a:lnTo>
                  <a:pt x="8738812" y="4938327"/>
                </a:lnTo>
                <a:cubicBezTo>
                  <a:pt x="8738812" y="4946630"/>
                  <a:pt x="8740878" y="4952495"/>
                  <a:pt x="8745010" y="4955921"/>
                </a:cubicBezTo>
                <a:cubicBezTo>
                  <a:pt x="8749141" y="4959347"/>
                  <a:pt x="8755439" y="4961060"/>
                  <a:pt x="8763904" y="4961060"/>
                </a:cubicBezTo>
                <a:cubicBezTo>
                  <a:pt x="8767692" y="4961060"/>
                  <a:pt x="8770897" y="4960890"/>
                  <a:pt x="8773517" y="4960548"/>
                </a:cubicBezTo>
                <a:cubicBezTo>
                  <a:pt x="8776137" y="4960207"/>
                  <a:pt x="8778616" y="4959735"/>
                  <a:pt x="8780954" y="4959132"/>
                </a:cubicBezTo>
                <a:lnTo>
                  <a:pt x="8780954" y="4944252"/>
                </a:lnTo>
                <a:lnTo>
                  <a:pt x="8779146" y="4944252"/>
                </a:lnTo>
                <a:cubicBezTo>
                  <a:pt x="8778422" y="4944655"/>
                  <a:pt x="8777146" y="4945099"/>
                  <a:pt x="8775317" y="4945582"/>
                </a:cubicBezTo>
                <a:cubicBezTo>
                  <a:pt x="8773488" y="4946066"/>
                  <a:pt x="8772012" y="4946308"/>
                  <a:pt x="8770887" y="4946308"/>
                </a:cubicBezTo>
                <a:cubicBezTo>
                  <a:pt x="8768154" y="4946308"/>
                  <a:pt x="8766074" y="4945894"/>
                  <a:pt x="8764648" y="4945066"/>
                </a:cubicBezTo>
                <a:cubicBezTo>
                  <a:pt x="8763220" y="4944239"/>
                  <a:pt x="8762226" y="4943119"/>
                  <a:pt x="8761664" y="4941706"/>
                </a:cubicBezTo>
                <a:cubicBezTo>
                  <a:pt x="8761061" y="4940293"/>
                  <a:pt x="8760740" y="4938698"/>
                  <a:pt x="8760699" y="4936922"/>
                </a:cubicBezTo>
                <a:cubicBezTo>
                  <a:pt x="8760659" y="4935146"/>
                  <a:pt x="8760638" y="4933067"/>
                  <a:pt x="8760638" y="4930685"/>
                </a:cubicBezTo>
                <a:lnTo>
                  <a:pt x="8760638" y="4906585"/>
                </a:lnTo>
                <a:lnTo>
                  <a:pt x="8780954" y="4906585"/>
                </a:lnTo>
                <a:lnTo>
                  <a:pt x="8780954" y="4891832"/>
                </a:lnTo>
                <a:lnTo>
                  <a:pt x="8760638" y="4891832"/>
                </a:lnTo>
                <a:lnTo>
                  <a:pt x="8760638" y="4872424"/>
                </a:lnTo>
                <a:close/>
                <a:moveTo>
                  <a:pt x="8138737" y="4872424"/>
                </a:moveTo>
                <a:lnTo>
                  <a:pt x="8138737" y="4891832"/>
                </a:lnTo>
                <a:lnTo>
                  <a:pt x="8129789" y="4891832"/>
                </a:lnTo>
                <a:lnTo>
                  <a:pt x="8129789" y="4906585"/>
                </a:lnTo>
                <a:lnTo>
                  <a:pt x="8138737" y="4906585"/>
                </a:lnTo>
                <a:lnTo>
                  <a:pt x="8138737" y="4938327"/>
                </a:lnTo>
                <a:cubicBezTo>
                  <a:pt x="8138737" y="4946630"/>
                  <a:pt x="8140803" y="4952495"/>
                  <a:pt x="8144935" y="4955921"/>
                </a:cubicBezTo>
                <a:cubicBezTo>
                  <a:pt x="8149066" y="4959347"/>
                  <a:pt x="8155364" y="4961060"/>
                  <a:pt x="8163829" y="4961060"/>
                </a:cubicBezTo>
                <a:cubicBezTo>
                  <a:pt x="8167618" y="4961060"/>
                  <a:pt x="8170822" y="4960890"/>
                  <a:pt x="8173442" y="4960548"/>
                </a:cubicBezTo>
                <a:cubicBezTo>
                  <a:pt x="8176062" y="4960207"/>
                  <a:pt x="8178541" y="4959735"/>
                  <a:pt x="8180879" y="4959132"/>
                </a:cubicBezTo>
                <a:lnTo>
                  <a:pt x="8180879" y="4944252"/>
                </a:lnTo>
                <a:lnTo>
                  <a:pt x="8179071" y="4944252"/>
                </a:lnTo>
                <a:cubicBezTo>
                  <a:pt x="8178347" y="4944655"/>
                  <a:pt x="8177071" y="4945099"/>
                  <a:pt x="8175242" y="4945582"/>
                </a:cubicBezTo>
                <a:cubicBezTo>
                  <a:pt x="8173414" y="4946066"/>
                  <a:pt x="8171937" y="4946308"/>
                  <a:pt x="8170812" y="4946308"/>
                </a:cubicBezTo>
                <a:cubicBezTo>
                  <a:pt x="8168079" y="4946308"/>
                  <a:pt x="8166000" y="4945894"/>
                  <a:pt x="8164573" y="4945066"/>
                </a:cubicBezTo>
                <a:cubicBezTo>
                  <a:pt x="8163146" y="4944239"/>
                  <a:pt x="8162151" y="4943119"/>
                  <a:pt x="8161589" y="4941706"/>
                </a:cubicBezTo>
                <a:cubicBezTo>
                  <a:pt x="8160986" y="4940293"/>
                  <a:pt x="8160665" y="4938698"/>
                  <a:pt x="8160624" y="4936922"/>
                </a:cubicBezTo>
                <a:cubicBezTo>
                  <a:pt x="8160584" y="4935146"/>
                  <a:pt x="8160564" y="4933067"/>
                  <a:pt x="8160564" y="4930685"/>
                </a:cubicBezTo>
                <a:lnTo>
                  <a:pt x="8160564" y="4906585"/>
                </a:lnTo>
                <a:lnTo>
                  <a:pt x="8180879" y="4906585"/>
                </a:lnTo>
                <a:lnTo>
                  <a:pt x="8180879" y="4891832"/>
                </a:lnTo>
                <a:lnTo>
                  <a:pt x="8160564" y="4891832"/>
                </a:lnTo>
                <a:lnTo>
                  <a:pt x="8160564" y="4872424"/>
                </a:lnTo>
                <a:close/>
                <a:moveTo>
                  <a:pt x="7891087" y="4872424"/>
                </a:moveTo>
                <a:lnTo>
                  <a:pt x="7891087" y="4891832"/>
                </a:lnTo>
                <a:lnTo>
                  <a:pt x="7882139" y="4891832"/>
                </a:lnTo>
                <a:lnTo>
                  <a:pt x="7882139" y="4906585"/>
                </a:lnTo>
                <a:lnTo>
                  <a:pt x="7891087" y="4906585"/>
                </a:lnTo>
                <a:lnTo>
                  <a:pt x="7891087" y="4938327"/>
                </a:lnTo>
                <a:cubicBezTo>
                  <a:pt x="7891087" y="4946630"/>
                  <a:pt x="7893153" y="4952495"/>
                  <a:pt x="7897285" y="4955921"/>
                </a:cubicBezTo>
                <a:cubicBezTo>
                  <a:pt x="7901416" y="4959347"/>
                  <a:pt x="7907714" y="4961060"/>
                  <a:pt x="7916179" y="4961060"/>
                </a:cubicBezTo>
                <a:cubicBezTo>
                  <a:pt x="7919968" y="4961060"/>
                  <a:pt x="7923172" y="4960890"/>
                  <a:pt x="7925792" y="4960548"/>
                </a:cubicBezTo>
                <a:cubicBezTo>
                  <a:pt x="7928412" y="4960207"/>
                  <a:pt x="7930891" y="4959735"/>
                  <a:pt x="7933229" y="4959132"/>
                </a:cubicBezTo>
                <a:lnTo>
                  <a:pt x="7933229" y="4944252"/>
                </a:lnTo>
                <a:lnTo>
                  <a:pt x="7931421" y="4944252"/>
                </a:lnTo>
                <a:cubicBezTo>
                  <a:pt x="7930697" y="4944655"/>
                  <a:pt x="7929421" y="4945099"/>
                  <a:pt x="7927592" y="4945582"/>
                </a:cubicBezTo>
                <a:cubicBezTo>
                  <a:pt x="7925764" y="4946066"/>
                  <a:pt x="7924287" y="4946308"/>
                  <a:pt x="7923162" y="4946308"/>
                </a:cubicBezTo>
                <a:cubicBezTo>
                  <a:pt x="7920429" y="4946308"/>
                  <a:pt x="7918350" y="4945894"/>
                  <a:pt x="7916923" y="4945066"/>
                </a:cubicBezTo>
                <a:cubicBezTo>
                  <a:pt x="7915496" y="4944239"/>
                  <a:pt x="7914501" y="4943119"/>
                  <a:pt x="7913939" y="4941706"/>
                </a:cubicBezTo>
                <a:cubicBezTo>
                  <a:pt x="7913336" y="4940293"/>
                  <a:pt x="7913015" y="4938698"/>
                  <a:pt x="7912974" y="4936922"/>
                </a:cubicBezTo>
                <a:cubicBezTo>
                  <a:pt x="7912934" y="4935146"/>
                  <a:pt x="7912914" y="4933067"/>
                  <a:pt x="7912914" y="4930685"/>
                </a:cubicBezTo>
                <a:lnTo>
                  <a:pt x="7912914" y="4906585"/>
                </a:lnTo>
                <a:lnTo>
                  <a:pt x="7933229" y="4906585"/>
                </a:lnTo>
                <a:lnTo>
                  <a:pt x="7933229" y="4891832"/>
                </a:lnTo>
                <a:lnTo>
                  <a:pt x="7912914" y="4891832"/>
                </a:lnTo>
                <a:lnTo>
                  <a:pt x="7912914" y="4872424"/>
                </a:lnTo>
                <a:close/>
                <a:moveTo>
                  <a:pt x="8262502" y="4869703"/>
                </a:moveTo>
                <a:lnTo>
                  <a:pt x="8262502" y="4959730"/>
                </a:lnTo>
                <a:lnTo>
                  <a:pt x="8285598" y="4959730"/>
                </a:lnTo>
                <a:lnTo>
                  <a:pt x="8285598" y="4921277"/>
                </a:lnTo>
                <a:lnTo>
                  <a:pt x="8323991" y="4921277"/>
                </a:lnTo>
                <a:lnTo>
                  <a:pt x="8323991" y="4903864"/>
                </a:lnTo>
                <a:lnTo>
                  <a:pt x="8285598" y="4903864"/>
                </a:lnTo>
                <a:lnTo>
                  <a:pt x="8285598" y="4887116"/>
                </a:lnTo>
                <a:lnTo>
                  <a:pt x="8327014" y="4887116"/>
                </a:lnTo>
                <a:lnTo>
                  <a:pt x="8327014" y="4869703"/>
                </a:lnTo>
                <a:close/>
                <a:moveTo>
                  <a:pt x="7481452" y="4869703"/>
                </a:moveTo>
                <a:lnTo>
                  <a:pt x="7481452" y="4959730"/>
                </a:lnTo>
                <a:lnTo>
                  <a:pt x="7502734" y="4959730"/>
                </a:lnTo>
                <a:lnTo>
                  <a:pt x="7502734" y="4897939"/>
                </a:lnTo>
                <a:lnTo>
                  <a:pt x="7540946" y="4959730"/>
                </a:lnTo>
                <a:lnTo>
                  <a:pt x="7563317" y="4959730"/>
                </a:lnTo>
                <a:lnTo>
                  <a:pt x="7563317" y="4869703"/>
                </a:lnTo>
                <a:lnTo>
                  <a:pt x="7542034" y="4869703"/>
                </a:lnTo>
                <a:lnTo>
                  <a:pt x="7542034" y="4921277"/>
                </a:lnTo>
                <a:lnTo>
                  <a:pt x="7509204" y="4869703"/>
                </a:lnTo>
                <a:close/>
                <a:moveTo>
                  <a:pt x="6671827" y="4869703"/>
                </a:moveTo>
                <a:lnTo>
                  <a:pt x="6671827" y="4959730"/>
                </a:lnTo>
                <a:lnTo>
                  <a:pt x="6703569" y="4959730"/>
                </a:lnTo>
                <a:cubicBezTo>
                  <a:pt x="6710744" y="4959730"/>
                  <a:pt x="6716951" y="4959206"/>
                  <a:pt x="6722191" y="4958158"/>
                </a:cubicBezTo>
                <a:cubicBezTo>
                  <a:pt x="6727431" y="4957110"/>
                  <a:pt x="6732248" y="4955256"/>
                  <a:pt x="6736641" y="4952596"/>
                </a:cubicBezTo>
                <a:cubicBezTo>
                  <a:pt x="6742486" y="4949049"/>
                  <a:pt x="6747323" y="4943960"/>
                  <a:pt x="6751152" y="4937329"/>
                </a:cubicBezTo>
                <a:cubicBezTo>
                  <a:pt x="6754982" y="4930699"/>
                  <a:pt x="6756896" y="4923191"/>
                  <a:pt x="6756896" y="4914807"/>
                </a:cubicBezTo>
                <a:cubicBezTo>
                  <a:pt x="6756896" y="4906101"/>
                  <a:pt x="6755112" y="4898533"/>
                  <a:pt x="6751545" y="4892104"/>
                </a:cubicBezTo>
                <a:cubicBezTo>
                  <a:pt x="6747978" y="4885675"/>
                  <a:pt x="6743091" y="4880566"/>
                  <a:pt x="6736883" y="4876777"/>
                </a:cubicBezTo>
                <a:cubicBezTo>
                  <a:pt x="6733256" y="4874520"/>
                  <a:pt x="6728781" y="4872777"/>
                  <a:pt x="6723461" y="4871547"/>
                </a:cubicBezTo>
                <a:cubicBezTo>
                  <a:pt x="6718140" y="4870318"/>
                  <a:pt x="6711812" y="4869703"/>
                  <a:pt x="6704476" y="4869703"/>
                </a:cubicBezTo>
                <a:close/>
                <a:moveTo>
                  <a:pt x="8698838" y="4865652"/>
                </a:moveTo>
                <a:lnTo>
                  <a:pt x="8698838" y="4882158"/>
                </a:lnTo>
                <a:lnTo>
                  <a:pt x="8721874" y="4882158"/>
                </a:lnTo>
                <a:lnTo>
                  <a:pt x="8721874" y="4865652"/>
                </a:lnTo>
                <a:close/>
                <a:moveTo>
                  <a:pt x="8527992" y="4865652"/>
                </a:moveTo>
                <a:lnTo>
                  <a:pt x="8527992" y="4959730"/>
                </a:lnTo>
                <a:lnTo>
                  <a:pt x="8549819" y="4959730"/>
                </a:lnTo>
                <a:lnTo>
                  <a:pt x="8549819" y="4911603"/>
                </a:lnTo>
                <a:cubicBezTo>
                  <a:pt x="8552198" y="4910192"/>
                  <a:pt x="8554404" y="4909164"/>
                  <a:pt x="8556440" y="4908519"/>
                </a:cubicBezTo>
                <a:cubicBezTo>
                  <a:pt x="8558475" y="4907874"/>
                  <a:pt x="8560480" y="4907552"/>
                  <a:pt x="8562456" y="4907552"/>
                </a:cubicBezTo>
                <a:cubicBezTo>
                  <a:pt x="8565236" y="4907552"/>
                  <a:pt x="8567404" y="4907895"/>
                  <a:pt x="8568955" y="4908580"/>
                </a:cubicBezTo>
                <a:cubicBezTo>
                  <a:pt x="8570506" y="4909265"/>
                  <a:pt x="8571686" y="4910353"/>
                  <a:pt x="8572492" y="4911845"/>
                </a:cubicBezTo>
                <a:cubicBezTo>
                  <a:pt x="8573178" y="4913135"/>
                  <a:pt x="8573661" y="4915140"/>
                  <a:pt x="8573943" y="4917861"/>
                </a:cubicBezTo>
                <a:cubicBezTo>
                  <a:pt x="8574225" y="4920581"/>
                  <a:pt x="8574366" y="4923312"/>
                  <a:pt x="8574366" y="4926053"/>
                </a:cubicBezTo>
                <a:lnTo>
                  <a:pt x="8574366" y="4959730"/>
                </a:lnTo>
                <a:lnTo>
                  <a:pt x="8596193" y="4959730"/>
                </a:lnTo>
                <a:lnTo>
                  <a:pt x="8596193" y="4915533"/>
                </a:lnTo>
                <a:cubicBezTo>
                  <a:pt x="8596193" y="4907028"/>
                  <a:pt x="8594130" y="4900639"/>
                  <a:pt x="8590004" y="4896367"/>
                </a:cubicBezTo>
                <a:cubicBezTo>
                  <a:pt x="8585878" y="4892094"/>
                  <a:pt x="8580151" y="4889958"/>
                  <a:pt x="8572824" y="4889958"/>
                </a:cubicBezTo>
                <a:cubicBezTo>
                  <a:pt x="8568477" y="4889958"/>
                  <a:pt x="8564522" y="4890764"/>
                  <a:pt x="8560960" y="4892376"/>
                </a:cubicBezTo>
                <a:cubicBezTo>
                  <a:pt x="8557397" y="4893989"/>
                  <a:pt x="8553684" y="4896306"/>
                  <a:pt x="8549819" y="4899329"/>
                </a:cubicBezTo>
                <a:lnTo>
                  <a:pt x="8549819" y="4865652"/>
                </a:lnTo>
                <a:close/>
                <a:moveTo>
                  <a:pt x="8489288" y="4865652"/>
                </a:moveTo>
                <a:lnTo>
                  <a:pt x="8489288" y="4882158"/>
                </a:lnTo>
                <a:lnTo>
                  <a:pt x="8512324" y="4882158"/>
                </a:lnTo>
                <a:lnTo>
                  <a:pt x="8512324" y="4865652"/>
                </a:lnTo>
                <a:close/>
                <a:moveTo>
                  <a:pt x="8003513" y="4865652"/>
                </a:moveTo>
                <a:lnTo>
                  <a:pt x="8003513" y="4882158"/>
                </a:lnTo>
                <a:lnTo>
                  <a:pt x="8026549" y="4882158"/>
                </a:lnTo>
                <a:lnTo>
                  <a:pt x="8026549" y="4865652"/>
                </a:lnTo>
                <a:close/>
                <a:moveTo>
                  <a:pt x="7661218" y="4865652"/>
                </a:moveTo>
                <a:lnTo>
                  <a:pt x="7661218" y="4959730"/>
                </a:lnTo>
                <a:lnTo>
                  <a:pt x="7683044" y="4959730"/>
                </a:lnTo>
                <a:lnTo>
                  <a:pt x="7683044" y="4911603"/>
                </a:lnTo>
                <a:cubicBezTo>
                  <a:pt x="7685423" y="4910192"/>
                  <a:pt x="7687629" y="4909164"/>
                  <a:pt x="7689665" y="4908519"/>
                </a:cubicBezTo>
                <a:cubicBezTo>
                  <a:pt x="7691700" y="4907874"/>
                  <a:pt x="7693706" y="4907552"/>
                  <a:pt x="7695681" y="4907552"/>
                </a:cubicBezTo>
                <a:cubicBezTo>
                  <a:pt x="7698462" y="4907552"/>
                  <a:pt x="7700629" y="4907895"/>
                  <a:pt x="7702180" y="4908580"/>
                </a:cubicBezTo>
                <a:cubicBezTo>
                  <a:pt x="7703732" y="4909265"/>
                  <a:pt x="7704911" y="4910353"/>
                  <a:pt x="7705717" y="4911845"/>
                </a:cubicBezTo>
                <a:cubicBezTo>
                  <a:pt x="7706403" y="4913135"/>
                  <a:pt x="7706886" y="4915140"/>
                  <a:pt x="7707168" y="4917861"/>
                </a:cubicBezTo>
                <a:cubicBezTo>
                  <a:pt x="7707450" y="4920581"/>
                  <a:pt x="7707592" y="4923312"/>
                  <a:pt x="7707592" y="4926053"/>
                </a:cubicBezTo>
                <a:lnTo>
                  <a:pt x="7707592" y="4959730"/>
                </a:lnTo>
                <a:lnTo>
                  <a:pt x="7729418" y="4959730"/>
                </a:lnTo>
                <a:lnTo>
                  <a:pt x="7729418" y="4915533"/>
                </a:lnTo>
                <a:cubicBezTo>
                  <a:pt x="7729418" y="4907028"/>
                  <a:pt x="7727355" y="4900639"/>
                  <a:pt x="7723229" y="4896367"/>
                </a:cubicBezTo>
                <a:cubicBezTo>
                  <a:pt x="7719103" y="4892094"/>
                  <a:pt x="7713376" y="4889958"/>
                  <a:pt x="7706050" y="4889958"/>
                </a:cubicBezTo>
                <a:cubicBezTo>
                  <a:pt x="7701702" y="4889958"/>
                  <a:pt x="7697747" y="4890764"/>
                  <a:pt x="7694185" y="4892376"/>
                </a:cubicBezTo>
                <a:cubicBezTo>
                  <a:pt x="7690622" y="4893989"/>
                  <a:pt x="7686909" y="4896306"/>
                  <a:pt x="7683044" y="4899329"/>
                </a:cubicBezTo>
                <a:lnTo>
                  <a:pt x="7683044" y="4865652"/>
                </a:lnTo>
                <a:close/>
                <a:moveTo>
                  <a:pt x="7613100" y="4865652"/>
                </a:moveTo>
                <a:lnTo>
                  <a:pt x="7613100" y="4882158"/>
                </a:lnTo>
                <a:lnTo>
                  <a:pt x="7631057" y="4882158"/>
                </a:lnTo>
                <a:lnTo>
                  <a:pt x="7631057" y="4865652"/>
                </a:lnTo>
                <a:close/>
                <a:moveTo>
                  <a:pt x="7580632" y="4865652"/>
                </a:moveTo>
                <a:lnTo>
                  <a:pt x="7580632" y="4882158"/>
                </a:lnTo>
                <a:lnTo>
                  <a:pt x="7598589" y="4882158"/>
                </a:lnTo>
                <a:lnTo>
                  <a:pt x="7598589" y="4865652"/>
                </a:lnTo>
                <a:close/>
                <a:moveTo>
                  <a:pt x="7172015" y="4865652"/>
                </a:moveTo>
                <a:lnTo>
                  <a:pt x="7172015" y="4894553"/>
                </a:lnTo>
                <a:cubicBezTo>
                  <a:pt x="7169277" y="4893223"/>
                  <a:pt x="7166610" y="4892124"/>
                  <a:pt x="7164014" y="4891258"/>
                </a:cubicBezTo>
                <a:cubicBezTo>
                  <a:pt x="7161417" y="4890391"/>
                  <a:pt x="7158086" y="4889958"/>
                  <a:pt x="7154019" y="4889958"/>
                </a:cubicBezTo>
                <a:cubicBezTo>
                  <a:pt x="7150114" y="4889958"/>
                  <a:pt x="7146209" y="4890794"/>
                  <a:pt x="7142304" y="4892467"/>
                </a:cubicBezTo>
                <a:cubicBezTo>
                  <a:pt x="7138399" y="4894140"/>
                  <a:pt x="7135078" y="4896488"/>
                  <a:pt x="7132341" y="4899511"/>
                </a:cubicBezTo>
                <a:cubicBezTo>
                  <a:pt x="7129442" y="4902695"/>
                  <a:pt x="7127157" y="4906514"/>
                  <a:pt x="7125487" y="4910968"/>
                </a:cubicBezTo>
                <a:cubicBezTo>
                  <a:pt x="7123816" y="4915422"/>
                  <a:pt x="7122981" y="4920531"/>
                  <a:pt x="7122981" y="4926295"/>
                </a:cubicBezTo>
                <a:cubicBezTo>
                  <a:pt x="7122981" y="4937098"/>
                  <a:pt x="7125457" y="4945683"/>
                  <a:pt x="7130408" y="4952052"/>
                </a:cubicBezTo>
                <a:cubicBezTo>
                  <a:pt x="7135360" y="4958420"/>
                  <a:pt x="7141962" y="4961605"/>
                  <a:pt x="7150215" y="4961605"/>
                </a:cubicBezTo>
                <a:cubicBezTo>
                  <a:pt x="7154482" y="4961605"/>
                  <a:pt x="7158247" y="4960879"/>
                  <a:pt x="7161507" y="4959428"/>
                </a:cubicBezTo>
                <a:cubicBezTo>
                  <a:pt x="7164768" y="4957977"/>
                  <a:pt x="7168271" y="4955720"/>
                  <a:pt x="7172015" y="4952656"/>
                </a:cubicBezTo>
                <a:lnTo>
                  <a:pt x="7172015" y="4959730"/>
                </a:lnTo>
                <a:lnTo>
                  <a:pt x="7193841" y="4959730"/>
                </a:lnTo>
                <a:lnTo>
                  <a:pt x="7193841" y="4865652"/>
                </a:lnTo>
                <a:close/>
                <a:moveTo>
                  <a:pt x="7089718" y="4865652"/>
                </a:moveTo>
                <a:lnTo>
                  <a:pt x="7089718" y="4959730"/>
                </a:lnTo>
                <a:lnTo>
                  <a:pt x="7111544" y="4959730"/>
                </a:lnTo>
                <a:lnTo>
                  <a:pt x="7111544" y="4865652"/>
                </a:lnTo>
                <a:close/>
                <a:moveTo>
                  <a:pt x="6806679" y="4865652"/>
                </a:moveTo>
                <a:lnTo>
                  <a:pt x="6806679" y="4882158"/>
                </a:lnTo>
                <a:lnTo>
                  <a:pt x="6824636" y="4882158"/>
                </a:lnTo>
                <a:lnTo>
                  <a:pt x="6824636" y="4865652"/>
                </a:lnTo>
                <a:close/>
                <a:moveTo>
                  <a:pt x="6774211" y="4865652"/>
                </a:moveTo>
                <a:lnTo>
                  <a:pt x="6774211" y="4882158"/>
                </a:lnTo>
                <a:lnTo>
                  <a:pt x="6792168" y="4882158"/>
                </a:lnTo>
                <a:lnTo>
                  <a:pt x="6792168" y="4865652"/>
                </a:lnTo>
                <a:close/>
                <a:moveTo>
                  <a:pt x="8118139" y="4865048"/>
                </a:moveTo>
                <a:cubicBezTo>
                  <a:pt x="8109190" y="4865048"/>
                  <a:pt x="8102509" y="4867124"/>
                  <a:pt x="8098096" y="4871275"/>
                </a:cubicBezTo>
                <a:cubicBezTo>
                  <a:pt x="8093682" y="4875427"/>
                  <a:pt x="8091475" y="4881654"/>
                  <a:pt x="8091475" y="4889958"/>
                </a:cubicBezTo>
                <a:lnTo>
                  <a:pt x="8091475" y="4891832"/>
                </a:lnTo>
                <a:lnTo>
                  <a:pt x="8082164" y="4891832"/>
                </a:lnTo>
                <a:lnTo>
                  <a:pt x="8082164" y="4906585"/>
                </a:lnTo>
                <a:lnTo>
                  <a:pt x="8091475" y="4906585"/>
                </a:lnTo>
                <a:lnTo>
                  <a:pt x="8091475" y="4959730"/>
                </a:lnTo>
                <a:lnTo>
                  <a:pt x="8113302" y="4959730"/>
                </a:lnTo>
                <a:lnTo>
                  <a:pt x="8113302" y="4906585"/>
                </a:lnTo>
                <a:lnTo>
                  <a:pt x="8129324" y="4906585"/>
                </a:lnTo>
                <a:lnTo>
                  <a:pt x="8129324" y="4891832"/>
                </a:lnTo>
                <a:lnTo>
                  <a:pt x="8112576" y="4891832"/>
                </a:lnTo>
                <a:lnTo>
                  <a:pt x="8112576" y="4891288"/>
                </a:lnTo>
                <a:cubicBezTo>
                  <a:pt x="8112576" y="4886894"/>
                  <a:pt x="8113330" y="4883932"/>
                  <a:pt x="8114837" y="4882400"/>
                </a:cubicBezTo>
                <a:cubicBezTo>
                  <a:pt x="8116344" y="4880868"/>
                  <a:pt x="8119228" y="4880103"/>
                  <a:pt x="8123488" y="4880103"/>
                </a:cubicBezTo>
                <a:cubicBezTo>
                  <a:pt x="8125257" y="4880103"/>
                  <a:pt x="8126915" y="4880284"/>
                  <a:pt x="8128462" y="4880647"/>
                </a:cubicBezTo>
                <a:cubicBezTo>
                  <a:pt x="8130010" y="4881009"/>
                  <a:pt x="8131266" y="4881332"/>
                  <a:pt x="8132231" y="4881614"/>
                </a:cubicBezTo>
                <a:lnTo>
                  <a:pt x="8133859" y="4881614"/>
                </a:lnTo>
                <a:lnTo>
                  <a:pt x="8133859" y="4866257"/>
                </a:lnTo>
                <a:cubicBezTo>
                  <a:pt x="8131843" y="4865894"/>
                  <a:pt x="8129526" y="4865602"/>
                  <a:pt x="8126906" y="4865380"/>
                </a:cubicBezTo>
                <a:cubicBezTo>
                  <a:pt x="8124285" y="4865159"/>
                  <a:pt x="8121363" y="4865048"/>
                  <a:pt x="8118139" y="4865048"/>
                </a:cubicBezTo>
                <a:close/>
                <a:moveTo>
                  <a:pt x="8070514" y="4865048"/>
                </a:moveTo>
                <a:cubicBezTo>
                  <a:pt x="8061565" y="4865048"/>
                  <a:pt x="8054884" y="4867124"/>
                  <a:pt x="8050471" y="4871275"/>
                </a:cubicBezTo>
                <a:cubicBezTo>
                  <a:pt x="8046057" y="4875427"/>
                  <a:pt x="8043850" y="4881654"/>
                  <a:pt x="8043850" y="4889958"/>
                </a:cubicBezTo>
                <a:lnTo>
                  <a:pt x="8043850" y="4891832"/>
                </a:lnTo>
                <a:lnTo>
                  <a:pt x="8034539" y="4891832"/>
                </a:lnTo>
                <a:lnTo>
                  <a:pt x="8034539" y="4906585"/>
                </a:lnTo>
                <a:lnTo>
                  <a:pt x="8043850" y="4906585"/>
                </a:lnTo>
                <a:lnTo>
                  <a:pt x="8043850" y="4959730"/>
                </a:lnTo>
                <a:lnTo>
                  <a:pt x="8065677" y="4959730"/>
                </a:lnTo>
                <a:lnTo>
                  <a:pt x="8065677" y="4906585"/>
                </a:lnTo>
                <a:lnTo>
                  <a:pt x="8081699" y="4906585"/>
                </a:lnTo>
                <a:lnTo>
                  <a:pt x="8081699" y="4891832"/>
                </a:lnTo>
                <a:lnTo>
                  <a:pt x="8064951" y="4891832"/>
                </a:lnTo>
                <a:lnTo>
                  <a:pt x="8064951" y="4891288"/>
                </a:lnTo>
                <a:cubicBezTo>
                  <a:pt x="8064951" y="4886894"/>
                  <a:pt x="8065705" y="4883932"/>
                  <a:pt x="8067212" y="4882400"/>
                </a:cubicBezTo>
                <a:cubicBezTo>
                  <a:pt x="8068719" y="4880868"/>
                  <a:pt x="8071603" y="4880103"/>
                  <a:pt x="8075864" y="4880103"/>
                </a:cubicBezTo>
                <a:cubicBezTo>
                  <a:pt x="8077632" y="4880103"/>
                  <a:pt x="8079290" y="4880284"/>
                  <a:pt x="8080837" y="4880647"/>
                </a:cubicBezTo>
                <a:cubicBezTo>
                  <a:pt x="8082385" y="4881009"/>
                  <a:pt x="8083641" y="4881332"/>
                  <a:pt x="8084606" y="4881614"/>
                </a:cubicBezTo>
                <a:lnTo>
                  <a:pt x="8086234" y="4881614"/>
                </a:lnTo>
                <a:lnTo>
                  <a:pt x="8086234" y="4866257"/>
                </a:lnTo>
                <a:cubicBezTo>
                  <a:pt x="8084218" y="4865894"/>
                  <a:pt x="8081900" y="4865602"/>
                  <a:pt x="8079281" y="4865380"/>
                </a:cubicBezTo>
                <a:cubicBezTo>
                  <a:pt x="8076660" y="4865159"/>
                  <a:pt x="8073738" y="4865048"/>
                  <a:pt x="8070514" y="4865048"/>
                </a:cubicBezTo>
                <a:close/>
                <a:moveTo>
                  <a:pt x="7384714" y="4865048"/>
                </a:moveTo>
                <a:cubicBezTo>
                  <a:pt x="7375765" y="4865048"/>
                  <a:pt x="7369084" y="4867124"/>
                  <a:pt x="7364671" y="4871275"/>
                </a:cubicBezTo>
                <a:cubicBezTo>
                  <a:pt x="7360257" y="4875427"/>
                  <a:pt x="7358050" y="4881654"/>
                  <a:pt x="7358050" y="4889958"/>
                </a:cubicBezTo>
                <a:lnTo>
                  <a:pt x="7358050" y="4891832"/>
                </a:lnTo>
                <a:lnTo>
                  <a:pt x="7348739" y="4891832"/>
                </a:lnTo>
                <a:lnTo>
                  <a:pt x="7348739" y="4906585"/>
                </a:lnTo>
                <a:lnTo>
                  <a:pt x="7358050" y="4906585"/>
                </a:lnTo>
                <a:lnTo>
                  <a:pt x="7358050" y="4959730"/>
                </a:lnTo>
                <a:lnTo>
                  <a:pt x="7379877" y="4959730"/>
                </a:lnTo>
                <a:lnTo>
                  <a:pt x="7379877" y="4906585"/>
                </a:lnTo>
                <a:lnTo>
                  <a:pt x="7395899" y="4906585"/>
                </a:lnTo>
                <a:lnTo>
                  <a:pt x="7395899" y="4891832"/>
                </a:lnTo>
                <a:lnTo>
                  <a:pt x="7379151" y="4891832"/>
                </a:lnTo>
                <a:lnTo>
                  <a:pt x="7379151" y="4891288"/>
                </a:lnTo>
                <a:cubicBezTo>
                  <a:pt x="7379151" y="4886894"/>
                  <a:pt x="7379905" y="4883932"/>
                  <a:pt x="7381412" y="4882400"/>
                </a:cubicBezTo>
                <a:cubicBezTo>
                  <a:pt x="7382919" y="4880868"/>
                  <a:pt x="7385803" y="4880103"/>
                  <a:pt x="7390063" y="4880103"/>
                </a:cubicBezTo>
                <a:cubicBezTo>
                  <a:pt x="7391832" y="4880103"/>
                  <a:pt x="7393490" y="4880284"/>
                  <a:pt x="7395037" y="4880647"/>
                </a:cubicBezTo>
                <a:cubicBezTo>
                  <a:pt x="7396585" y="4881009"/>
                  <a:pt x="7397841" y="4881332"/>
                  <a:pt x="7398806" y="4881614"/>
                </a:cubicBezTo>
                <a:lnTo>
                  <a:pt x="7400433" y="4881614"/>
                </a:lnTo>
                <a:lnTo>
                  <a:pt x="7400433" y="4866257"/>
                </a:lnTo>
                <a:cubicBezTo>
                  <a:pt x="7398418" y="4865894"/>
                  <a:pt x="7396100" y="4865602"/>
                  <a:pt x="7393480" y="4865380"/>
                </a:cubicBezTo>
                <a:cubicBezTo>
                  <a:pt x="7390861" y="4865159"/>
                  <a:pt x="7387938" y="4865048"/>
                  <a:pt x="7384714" y="4865048"/>
                </a:cubicBezTo>
                <a:close/>
                <a:moveTo>
                  <a:pt x="0" y="0"/>
                </a:moveTo>
                <a:lnTo>
                  <a:pt x="9144000" y="0"/>
                </a:lnTo>
                <a:lnTo>
                  <a:pt x="9144000" y="5148263"/>
                </a:lnTo>
                <a:lnTo>
                  <a:pt x="0" y="5148263"/>
                </a:lnTo>
                <a:close/>
              </a:path>
            </a:pathLst>
          </a:custGeom>
          <a:solidFill>
            <a:schemeClr val="tx2"/>
          </a:solidFill>
        </p:spPr>
        <p:txBody>
          <a:bodyPr wrap="square">
            <a:noAutofit/>
          </a:bodyPr>
          <a:lstStyle>
            <a:lvl1pPr algn="ctr">
              <a:defRPr sz="1600"/>
            </a:lvl1pPr>
          </a:lstStyle>
          <a:p>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Bild einfügen</a:t>
            </a:r>
          </a:p>
        </p:txBody>
      </p:sp>
      <p:sp>
        <p:nvSpPr>
          <p:cNvPr id="2" name="Titel 1"/>
          <p:cNvSpPr>
            <a:spLocks noGrp="1"/>
          </p:cNvSpPr>
          <p:nvPr>
            <p:ph type="title" hasCustomPrompt="1"/>
          </p:nvPr>
        </p:nvSpPr>
        <p:spPr>
          <a:xfrm>
            <a:off x="360363" y="360363"/>
            <a:ext cx="8424861" cy="287638"/>
          </a:xfrm>
        </p:spPr>
        <p:txBody>
          <a:bodyPr/>
          <a:lstStyle>
            <a:lvl1pPr>
              <a:defRPr baseline="0">
                <a:solidFill>
                  <a:schemeClr val="bg1"/>
                </a:solidFill>
              </a:defRPr>
            </a:lvl1pPr>
          </a:lstStyle>
          <a:p>
            <a:r>
              <a:rPr lang="de-DE" dirty="0"/>
              <a:t>Folientitel Zeile 1</a:t>
            </a:r>
          </a:p>
        </p:txBody>
      </p:sp>
      <p:sp>
        <p:nvSpPr>
          <p:cNvPr id="10" name="Vertikaler Textplatzhalter 2">
            <a:extLst>
              <a:ext uri="{FF2B5EF4-FFF2-40B4-BE49-F238E27FC236}">
                <a16:creationId xmlns:a16="http://schemas.microsoft.com/office/drawing/2014/main" id="{98EAAF53-8784-40EC-9870-183E46F118BA}"/>
              </a:ext>
            </a:extLst>
          </p:cNvPr>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chemeClr val="bg1"/>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
        <p:nvSpPr>
          <p:cNvPr id="6" name="Foliennummernplatzhalter 8"/>
          <p:cNvSpPr>
            <a:spLocks noGrp="1"/>
          </p:cNvSpPr>
          <p:nvPr>
            <p:ph type="sldNum" sz="quarter" idx="15"/>
          </p:nvPr>
        </p:nvSpPr>
        <p:spPr>
          <a:xfrm>
            <a:off x="360361" y="4835905"/>
            <a:ext cx="4284375" cy="312358"/>
          </a:xfrm>
        </p:spPr>
        <p:txBody>
          <a:bodyPr/>
          <a:lstStyle>
            <a:lvl1pPr>
              <a:defRPr>
                <a:solidFill>
                  <a:schemeClr val="bg1"/>
                </a:solidFill>
              </a:defRPr>
            </a:lvl1pPr>
          </a:lstStyle>
          <a:p>
            <a:fld id="{F7C2E025-60DE-4A0E-BABB-F88F666FDC3D}" type="slidenum">
              <a:rPr lang="de-DE" smtClean="0"/>
              <a:pPr/>
              <a:t>‹Nr.›</a:t>
            </a:fld>
            <a:r>
              <a:rPr lang="de-DE" dirty="0" smtClean="0"/>
              <a:t> - Zentrum für Schulpsychologie</a:t>
            </a:r>
            <a:endParaRPr lang="de-DE" dirty="0"/>
          </a:p>
        </p:txBody>
      </p:sp>
    </p:spTree>
    <p:extLst>
      <p:ext uri="{BB962C8B-B14F-4D97-AF65-F5344CB8AC3E}">
        <p14:creationId xmlns:p14="http://schemas.microsoft.com/office/powerpoint/2010/main" val="410926313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Vollbild">
    <p:spTree>
      <p:nvGrpSpPr>
        <p:cNvPr id="1" name=""/>
        <p:cNvGrpSpPr/>
        <p:nvPr/>
      </p:nvGrpSpPr>
      <p:grpSpPr>
        <a:xfrm>
          <a:off x="0" y="0"/>
          <a:ext cx="0" cy="0"/>
          <a:chOff x="0" y="0"/>
          <a:chExt cx="0" cy="0"/>
        </a:xfrm>
      </p:grpSpPr>
      <p:sp>
        <p:nvSpPr>
          <p:cNvPr id="21" name="Bildplatzhalter 20">
            <a:extLst>
              <a:ext uri="{FF2B5EF4-FFF2-40B4-BE49-F238E27FC236}">
                <a16:creationId xmlns:a16="http://schemas.microsoft.com/office/drawing/2014/main" id="{F8AEA139-B1E8-4664-B81E-FF90A0E5E34E}"/>
              </a:ext>
            </a:extLst>
          </p:cNvPr>
          <p:cNvSpPr>
            <a:spLocks noGrp="1"/>
          </p:cNvSpPr>
          <p:nvPr>
            <p:ph type="pic" sz="quarter" idx="17" hasCustomPrompt="1"/>
          </p:nvPr>
        </p:nvSpPr>
        <p:spPr bwMode="ltGray">
          <a:xfrm>
            <a:off x="0" y="0"/>
            <a:ext cx="9144000" cy="5148263"/>
          </a:xfrm>
          <a:custGeom>
            <a:avLst/>
            <a:gdLst/>
            <a:ahLst/>
            <a:cxnLst/>
            <a:rect l="l" t="t" r="r" b="b"/>
            <a:pathLst>
              <a:path w="9144000" h="5148263">
                <a:moveTo>
                  <a:pt x="7616606" y="4927867"/>
                </a:moveTo>
                <a:lnTo>
                  <a:pt x="7616606" y="4941970"/>
                </a:lnTo>
                <a:cubicBezTo>
                  <a:pt x="7614914" y="4943416"/>
                  <a:pt x="7612949" y="4944582"/>
                  <a:pt x="7610711" y="4945466"/>
                </a:cubicBezTo>
                <a:cubicBezTo>
                  <a:pt x="7608474" y="4946350"/>
                  <a:pt x="7606268" y="4946792"/>
                  <a:pt x="7604091" y="4946792"/>
                </a:cubicBezTo>
                <a:cubicBezTo>
                  <a:pt x="7601350" y="4946792"/>
                  <a:pt x="7599335" y="4946601"/>
                  <a:pt x="7598045" y="4946219"/>
                </a:cubicBezTo>
                <a:cubicBezTo>
                  <a:pt x="7596755" y="4945837"/>
                  <a:pt x="7595646" y="4945245"/>
                  <a:pt x="7594719" y="4944441"/>
                </a:cubicBezTo>
                <a:cubicBezTo>
                  <a:pt x="7593752" y="4943637"/>
                  <a:pt x="7593147" y="4942794"/>
                  <a:pt x="7592906" y="4941910"/>
                </a:cubicBezTo>
                <a:cubicBezTo>
                  <a:pt x="7592664" y="4941026"/>
                  <a:pt x="7592543" y="4939881"/>
                  <a:pt x="7592543" y="4938474"/>
                </a:cubicBezTo>
                <a:cubicBezTo>
                  <a:pt x="7592543" y="4936345"/>
                  <a:pt x="7593117" y="4934627"/>
                  <a:pt x="7594266" y="4933321"/>
                </a:cubicBezTo>
                <a:cubicBezTo>
                  <a:pt x="7595415" y="4932015"/>
                  <a:pt x="7597077" y="4931021"/>
                  <a:pt x="7599254" y="4930338"/>
                </a:cubicBezTo>
                <a:cubicBezTo>
                  <a:pt x="7601027" y="4929775"/>
                  <a:pt x="7603627" y="4929283"/>
                  <a:pt x="7607054" y="4928861"/>
                </a:cubicBezTo>
                <a:cubicBezTo>
                  <a:pt x="7610480" y="4928440"/>
                  <a:pt x="7613664" y="4928108"/>
                  <a:pt x="7616606" y="4927867"/>
                </a:cubicBezTo>
                <a:close/>
                <a:moveTo>
                  <a:pt x="7162544" y="4905859"/>
                </a:moveTo>
                <a:cubicBezTo>
                  <a:pt x="7163952" y="4905859"/>
                  <a:pt x="7165500" y="4906000"/>
                  <a:pt x="7167189" y="4906283"/>
                </a:cubicBezTo>
                <a:cubicBezTo>
                  <a:pt x="7168878" y="4906565"/>
                  <a:pt x="7170487" y="4907030"/>
                  <a:pt x="7172015" y="4907676"/>
                </a:cubicBezTo>
                <a:lnTo>
                  <a:pt x="7172015" y="4941041"/>
                </a:lnTo>
                <a:cubicBezTo>
                  <a:pt x="7170326" y="4942252"/>
                  <a:pt x="7168375" y="4943231"/>
                  <a:pt x="7166163" y="4943978"/>
                </a:cubicBezTo>
                <a:cubicBezTo>
                  <a:pt x="7163951" y="4944725"/>
                  <a:pt x="7161860" y="4945099"/>
                  <a:pt x="7159889" y="4945099"/>
                </a:cubicBezTo>
                <a:cubicBezTo>
                  <a:pt x="7154822" y="4945099"/>
                  <a:pt x="7151142" y="4943595"/>
                  <a:pt x="7148850" y="4940587"/>
                </a:cubicBezTo>
                <a:cubicBezTo>
                  <a:pt x="7146558" y="4937579"/>
                  <a:pt x="7145412" y="4932745"/>
                  <a:pt x="7145412" y="4926084"/>
                </a:cubicBezTo>
                <a:cubicBezTo>
                  <a:pt x="7145412" y="4919746"/>
                  <a:pt x="7146839" y="4914791"/>
                  <a:pt x="7149695" y="4911218"/>
                </a:cubicBezTo>
                <a:cubicBezTo>
                  <a:pt x="7152550" y="4907645"/>
                  <a:pt x="7156833" y="4905859"/>
                  <a:pt x="7162544" y="4905859"/>
                </a:cubicBezTo>
                <a:close/>
                <a:moveTo>
                  <a:pt x="7245769" y="4904892"/>
                </a:moveTo>
                <a:cubicBezTo>
                  <a:pt x="7247865" y="4904892"/>
                  <a:pt x="7249819" y="4905234"/>
                  <a:pt x="7251633" y="4905920"/>
                </a:cubicBezTo>
                <a:cubicBezTo>
                  <a:pt x="7253447" y="4906605"/>
                  <a:pt x="7254999" y="4907774"/>
                  <a:pt x="7256289" y="4909426"/>
                </a:cubicBezTo>
                <a:cubicBezTo>
                  <a:pt x="7257579" y="4911039"/>
                  <a:pt x="7258586" y="4913195"/>
                  <a:pt x="7259312" y="4915896"/>
                </a:cubicBezTo>
                <a:cubicBezTo>
                  <a:pt x="7260037" y="4918596"/>
                  <a:pt x="7260400" y="4921942"/>
                  <a:pt x="7260400" y="4925932"/>
                </a:cubicBezTo>
                <a:cubicBezTo>
                  <a:pt x="7260400" y="4930245"/>
                  <a:pt x="7260048" y="4933621"/>
                  <a:pt x="7259342" y="4936060"/>
                </a:cubicBezTo>
                <a:cubicBezTo>
                  <a:pt x="7258637" y="4938498"/>
                  <a:pt x="7257579" y="4940584"/>
                  <a:pt x="7256168" y="4942317"/>
                </a:cubicBezTo>
                <a:cubicBezTo>
                  <a:pt x="7254918" y="4943889"/>
                  <a:pt x="7253397" y="4945008"/>
                  <a:pt x="7251603" y="4945673"/>
                </a:cubicBezTo>
                <a:cubicBezTo>
                  <a:pt x="7249809" y="4946338"/>
                  <a:pt x="7247925" y="4946671"/>
                  <a:pt x="7245950" y="4946671"/>
                </a:cubicBezTo>
                <a:cubicBezTo>
                  <a:pt x="7243652" y="4946671"/>
                  <a:pt x="7241607" y="4946308"/>
                  <a:pt x="7239813" y="4945582"/>
                </a:cubicBezTo>
                <a:cubicBezTo>
                  <a:pt x="7238019" y="4944857"/>
                  <a:pt x="7236478" y="4943708"/>
                  <a:pt x="7235188" y="4942136"/>
                </a:cubicBezTo>
                <a:cubicBezTo>
                  <a:pt x="7233858" y="4940483"/>
                  <a:pt x="7232850" y="4938297"/>
                  <a:pt x="7232165" y="4935576"/>
                </a:cubicBezTo>
                <a:cubicBezTo>
                  <a:pt x="7231480" y="4932855"/>
                  <a:pt x="7231137" y="4929641"/>
                  <a:pt x="7231137" y="4925932"/>
                </a:cubicBezTo>
                <a:cubicBezTo>
                  <a:pt x="7231137" y="4921781"/>
                  <a:pt x="7231530" y="4918334"/>
                  <a:pt x="7232316" y="4915593"/>
                </a:cubicBezTo>
                <a:cubicBezTo>
                  <a:pt x="7233102" y="4912852"/>
                  <a:pt x="7234160" y="4910696"/>
                  <a:pt x="7235490" y="4909124"/>
                </a:cubicBezTo>
                <a:cubicBezTo>
                  <a:pt x="7236982" y="4907431"/>
                  <a:pt x="7238543" y="4906302"/>
                  <a:pt x="7240176" y="4905738"/>
                </a:cubicBezTo>
                <a:cubicBezTo>
                  <a:pt x="7241808" y="4905174"/>
                  <a:pt x="7243672" y="4904892"/>
                  <a:pt x="7245769" y="4904892"/>
                </a:cubicBezTo>
                <a:close/>
                <a:moveTo>
                  <a:pt x="8645580" y="4903320"/>
                </a:moveTo>
                <a:cubicBezTo>
                  <a:pt x="8650095" y="4903320"/>
                  <a:pt x="8653420" y="4904469"/>
                  <a:pt x="8655556" y="4906766"/>
                </a:cubicBezTo>
                <a:cubicBezTo>
                  <a:pt x="8657693" y="4909064"/>
                  <a:pt x="8658822" y="4912490"/>
                  <a:pt x="8658942" y="4917044"/>
                </a:cubicBezTo>
                <a:lnTo>
                  <a:pt x="8630707" y="4917044"/>
                </a:lnTo>
                <a:cubicBezTo>
                  <a:pt x="8631030" y="4912248"/>
                  <a:pt x="8632542" y="4908761"/>
                  <a:pt x="8635242" y="4906585"/>
                </a:cubicBezTo>
                <a:cubicBezTo>
                  <a:pt x="8637942" y="4904408"/>
                  <a:pt x="8641389" y="4903320"/>
                  <a:pt x="8645580" y="4903320"/>
                </a:cubicBezTo>
                <a:close/>
                <a:moveTo>
                  <a:pt x="8436030" y="4903320"/>
                </a:moveTo>
                <a:cubicBezTo>
                  <a:pt x="8440545" y="4903320"/>
                  <a:pt x="8443870" y="4904469"/>
                  <a:pt x="8446006" y="4906766"/>
                </a:cubicBezTo>
                <a:cubicBezTo>
                  <a:pt x="8448143" y="4909064"/>
                  <a:pt x="8449272" y="4912490"/>
                  <a:pt x="8449392" y="4917044"/>
                </a:cubicBezTo>
                <a:lnTo>
                  <a:pt x="8421157" y="4917044"/>
                </a:lnTo>
                <a:cubicBezTo>
                  <a:pt x="8421480" y="4912248"/>
                  <a:pt x="8422992" y="4908761"/>
                  <a:pt x="8425692" y="4906585"/>
                </a:cubicBezTo>
                <a:cubicBezTo>
                  <a:pt x="8428392" y="4904408"/>
                  <a:pt x="8431838" y="4903320"/>
                  <a:pt x="8436030" y="4903320"/>
                </a:cubicBezTo>
                <a:close/>
                <a:moveTo>
                  <a:pt x="7778806" y="4903320"/>
                </a:moveTo>
                <a:cubicBezTo>
                  <a:pt x="7783320" y="4903320"/>
                  <a:pt x="7786646" y="4904469"/>
                  <a:pt x="7788782" y="4906766"/>
                </a:cubicBezTo>
                <a:cubicBezTo>
                  <a:pt x="7790918" y="4909064"/>
                  <a:pt x="7792047" y="4912490"/>
                  <a:pt x="7792168" y="4917044"/>
                </a:cubicBezTo>
                <a:lnTo>
                  <a:pt x="7763932" y="4917044"/>
                </a:lnTo>
                <a:cubicBezTo>
                  <a:pt x="7764255" y="4912248"/>
                  <a:pt x="7765767" y="4908761"/>
                  <a:pt x="7768467" y="4906585"/>
                </a:cubicBezTo>
                <a:cubicBezTo>
                  <a:pt x="7771168" y="4904408"/>
                  <a:pt x="7774614" y="4903320"/>
                  <a:pt x="7778806" y="4903320"/>
                </a:cubicBezTo>
                <a:close/>
                <a:moveTo>
                  <a:pt x="7035856" y="4903320"/>
                </a:moveTo>
                <a:cubicBezTo>
                  <a:pt x="7040370" y="4903320"/>
                  <a:pt x="7043696" y="4904469"/>
                  <a:pt x="7045832" y="4906766"/>
                </a:cubicBezTo>
                <a:cubicBezTo>
                  <a:pt x="7047968" y="4909064"/>
                  <a:pt x="7049097" y="4912490"/>
                  <a:pt x="7049218" y="4917044"/>
                </a:cubicBezTo>
                <a:lnTo>
                  <a:pt x="7020982" y="4917044"/>
                </a:lnTo>
                <a:cubicBezTo>
                  <a:pt x="7021305" y="4912248"/>
                  <a:pt x="7022816" y="4908761"/>
                  <a:pt x="7025517" y="4906585"/>
                </a:cubicBezTo>
                <a:cubicBezTo>
                  <a:pt x="7028218" y="4904408"/>
                  <a:pt x="7031664" y="4903320"/>
                  <a:pt x="7035856" y="4903320"/>
                </a:cubicBezTo>
                <a:close/>
                <a:moveTo>
                  <a:pt x="8699442" y="4891832"/>
                </a:moveTo>
                <a:lnTo>
                  <a:pt x="8699442" y="4959730"/>
                </a:lnTo>
                <a:lnTo>
                  <a:pt x="8721269" y="4959730"/>
                </a:lnTo>
                <a:lnTo>
                  <a:pt x="8721269" y="4891832"/>
                </a:lnTo>
                <a:close/>
                <a:moveTo>
                  <a:pt x="8489892" y="4891832"/>
                </a:moveTo>
                <a:lnTo>
                  <a:pt x="8489892" y="4959730"/>
                </a:lnTo>
                <a:lnTo>
                  <a:pt x="8511719" y="4959730"/>
                </a:lnTo>
                <a:lnTo>
                  <a:pt x="8511719" y="4891832"/>
                </a:lnTo>
                <a:close/>
                <a:moveTo>
                  <a:pt x="8004118" y="4891832"/>
                </a:moveTo>
                <a:lnTo>
                  <a:pt x="8004118" y="4959730"/>
                </a:lnTo>
                <a:lnTo>
                  <a:pt x="8025944" y="4959730"/>
                </a:lnTo>
                <a:lnTo>
                  <a:pt x="8025944" y="4891832"/>
                </a:lnTo>
                <a:close/>
                <a:moveTo>
                  <a:pt x="6765323" y="4891832"/>
                </a:moveTo>
                <a:lnTo>
                  <a:pt x="6765323" y="4936029"/>
                </a:lnTo>
                <a:cubicBezTo>
                  <a:pt x="6765323" y="4944454"/>
                  <a:pt x="6767346" y="4950822"/>
                  <a:pt x="6771392" y="4955135"/>
                </a:cubicBezTo>
                <a:cubicBezTo>
                  <a:pt x="6775437" y="4959448"/>
                  <a:pt x="6781204" y="4961605"/>
                  <a:pt x="6788692" y="4961605"/>
                </a:cubicBezTo>
                <a:cubicBezTo>
                  <a:pt x="6793321" y="4961605"/>
                  <a:pt x="6797306" y="4960808"/>
                  <a:pt x="6800647" y="4959216"/>
                </a:cubicBezTo>
                <a:cubicBezTo>
                  <a:pt x="6803988" y="4957624"/>
                  <a:pt x="6807672" y="4955296"/>
                  <a:pt x="6811697" y="4952233"/>
                </a:cubicBezTo>
                <a:lnTo>
                  <a:pt x="6811697" y="4959730"/>
                </a:lnTo>
                <a:lnTo>
                  <a:pt x="6833524" y="4959730"/>
                </a:lnTo>
                <a:lnTo>
                  <a:pt x="6833524" y="4891832"/>
                </a:lnTo>
                <a:lnTo>
                  <a:pt x="6811697" y="4891832"/>
                </a:lnTo>
                <a:lnTo>
                  <a:pt x="6811697" y="4939959"/>
                </a:lnTo>
                <a:cubicBezTo>
                  <a:pt x="6809601" y="4941290"/>
                  <a:pt x="6807425" y="4942297"/>
                  <a:pt x="6805167" y="4942982"/>
                </a:cubicBezTo>
                <a:cubicBezTo>
                  <a:pt x="6802910" y="4943668"/>
                  <a:pt x="6800855" y="4944010"/>
                  <a:pt x="6799000" y="4944010"/>
                </a:cubicBezTo>
                <a:cubicBezTo>
                  <a:pt x="6796219" y="4944010"/>
                  <a:pt x="6794053" y="4943668"/>
                  <a:pt x="6792501" y="4942982"/>
                </a:cubicBezTo>
                <a:cubicBezTo>
                  <a:pt x="6790949" y="4942297"/>
                  <a:pt x="6789790" y="4941209"/>
                  <a:pt x="6789024" y="4939718"/>
                </a:cubicBezTo>
                <a:cubicBezTo>
                  <a:pt x="6788218" y="4938226"/>
                  <a:pt x="6787704" y="4936342"/>
                  <a:pt x="6787483" y="4934064"/>
                </a:cubicBezTo>
                <a:cubicBezTo>
                  <a:pt x="6787261" y="4931787"/>
                  <a:pt x="6787150" y="4928935"/>
                  <a:pt x="6787150" y="4925509"/>
                </a:cubicBezTo>
                <a:lnTo>
                  <a:pt x="6787150" y="4891832"/>
                </a:lnTo>
                <a:close/>
                <a:moveTo>
                  <a:pt x="8391106" y="4891590"/>
                </a:moveTo>
                <a:cubicBezTo>
                  <a:pt x="8388129" y="4891590"/>
                  <a:pt x="8384871" y="4892265"/>
                  <a:pt x="8381332" y="4893616"/>
                </a:cubicBezTo>
                <a:cubicBezTo>
                  <a:pt x="8377793" y="4894966"/>
                  <a:pt x="8373630" y="4897697"/>
                  <a:pt x="8368844" y="4901808"/>
                </a:cubicBezTo>
                <a:lnTo>
                  <a:pt x="8368844" y="4891832"/>
                </a:lnTo>
                <a:lnTo>
                  <a:pt x="8347018" y="4891832"/>
                </a:lnTo>
                <a:lnTo>
                  <a:pt x="8347018" y="4959730"/>
                </a:lnTo>
                <a:lnTo>
                  <a:pt x="8368844" y="4959730"/>
                </a:lnTo>
                <a:lnTo>
                  <a:pt x="8368844" y="4914263"/>
                </a:lnTo>
                <a:cubicBezTo>
                  <a:pt x="8371579" y="4913296"/>
                  <a:pt x="8374133" y="4912611"/>
                  <a:pt x="8376506" y="4912208"/>
                </a:cubicBezTo>
                <a:cubicBezTo>
                  <a:pt x="8378879" y="4911804"/>
                  <a:pt x="8381614" y="4911603"/>
                  <a:pt x="8384711" y="4911603"/>
                </a:cubicBezTo>
                <a:cubicBezTo>
                  <a:pt x="8386078" y="4911603"/>
                  <a:pt x="8387787" y="4911684"/>
                  <a:pt x="8389838" y="4911845"/>
                </a:cubicBezTo>
                <a:cubicBezTo>
                  <a:pt x="8391890" y="4912006"/>
                  <a:pt x="8393378" y="4912248"/>
                  <a:pt x="8394303" y="4912570"/>
                </a:cubicBezTo>
                <a:lnTo>
                  <a:pt x="8396233" y="4912570"/>
                </a:lnTo>
                <a:lnTo>
                  <a:pt x="8396233" y="4891832"/>
                </a:lnTo>
                <a:cubicBezTo>
                  <a:pt x="8395509" y="4891751"/>
                  <a:pt x="8394664" y="4891691"/>
                  <a:pt x="8393700" y="4891651"/>
                </a:cubicBezTo>
                <a:cubicBezTo>
                  <a:pt x="8392734" y="4891610"/>
                  <a:pt x="8391870" y="4891590"/>
                  <a:pt x="8391106" y="4891590"/>
                </a:cubicBezTo>
                <a:close/>
                <a:moveTo>
                  <a:pt x="7991055" y="4891590"/>
                </a:moveTo>
                <a:cubicBezTo>
                  <a:pt x="7988079" y="4891590"/>
                  <a:pt x="7984821" y="4892265"/>
                  <a:pt x="7981282" y="4893616"/>
                </a:cubicBezTo>
                <a:cubicBezTo>
                  <a:pt x="7977743" y="4894966"/>
                  <a:pt x="7973580" y="4897697"/>
                  <a:pt x="7968794" y="4901808"/>
                </a:cubicBezTo>
                <a:lnTo>
                  <a:pt x="7968794" y="4891832"/>
                </a:lnTo>
                <a:lnTo>
                  <a:pt x="7946968" y="4891832"/>
                </a:lnTo>
                <a:lnTo>
                  <a:pt x="7946968" y="4959730"/>
                </a:lnTo>
                <a:lnTo>
                  <a:pt x="7968794" y="4959730"/>
                </a:lnTo>
                <a:lnTo>
                  <a:pt x="7968794" y="4914263"/>
                </a:lnTo>
                <a:cubicBezTo>
                  <a:pt x="7971529" y="4913296"/>
                  <a:pt x="7974083" y="4912611"/>
                  <a:pt x="7976456" y="4912208"/>
                </a:cubicBezTo>
                <a:cubicBezTo>
                  <a:pt x="7978829" y="4911804"/>
                  <a:pt x="7981564" y="4911603"/>
                  <a:pt x="7984661" y="4911603"/>
                </a:cubicBezTo>
                <a:cubicBezTo>
                  <a:pt x="7986028" y="4911603"/>
                  <a:pt x="7987737" y="4911684"/>
                  <a:pt x="7989789" y="4911845"/>
                </a:cubicBezTo>
                <a:cubicBezTo>
                  <a:pt x="7991840" y="4912006"/>
                  <a:pt x="7993328" y="4912248"/>
                  <a:pt x="7994253" y="4912570"/>
                </a:cubicBezTo>
                <a:lnTo>
                  <a:pt x="7996183" y="4912570"/>
                </a:lnTo>
                <a:lnTo>
                  <a:pt x="7996183" y="4891832"/>
                </a:lnTo>
                <a:cubicBezTo>
                  <a:pt x="7995459" y="4891751"/>
                  <a:pt x="7994615" y="4891691"/>
                  <a:pt x="7993650" y="4891651"/>
                </a:cubicBezTo>
                <a:cubicBezTo>
                  <a:pt x="7992684" y="4891610"/>
                  <a:pt x="7991819" y="4891590"/>
                  <a:pt x="7991055" y="4891590"/>
                </a:cubicBezTo>
                <a:close/>
                <a:moveTo>
                  <a:pt x="7343355" y="4891590"/>
                </a:moveTo>
                <a:cubicBezTo>
                  <a:pt x="7340379" y="4891590"/>
                  <a:pt x="7337121" y="4892265"/>
                  <a:pt x="7333582" y="4893616"/>
                </a:cubicBezTo>
                <a:cubicBezTo>
                  <a:pt x="7330042" y="4894966"/>
                  <a:pt x="7325880" y="4897697"/>
                  <a:pt x="7321094" y="4901808"/>
                </a:cubicBezTo>
                <a:lnTo>
                  <a:pt x="7321094" y="4891832"/>
                </a:lnTo>
                <a:lnTo>
                  <a:pt x="7299268" y="4891832"/>
                </a:lnTo>
                <a:lnTo>
                  <a:pt x="7299268" y="4959730"/>
                </a:lnTo>
                <a:lnTo>
                  <a:pt x="7321094" y="4959730"/>
                </a:lnTo>
                <a:lnTo>
                  <a:pt x="7321094" y="4914263"/>
                </a:lnTo>
                <a:cubicBezTo>
                  <a:pt x="7323829" y="4913296"/>
                  <a:pt x="7326383" y="4912611"/>
                  <a:pt x="7328756" y="4912208"/>
                </a:cubicBezTo>
                <a:cubicBezTo>
                  <a:pt x="7331129" y="4911804"/>
                  <a:pt x="7333864" y="4911603"/>
                  <a:pt x="7336961" y="4911603"/>
                </a:cubicBezTo>
                <a:cubicBezTo>
                  <a:pt x="7338328" y="4911603"/>
                  <a:pt x="7340037" y="4911684"/>
                  <a:pt x="7342089" y="4911845"/>
                </a:cubicBezTo>
                <a:cubicBezTo>
                  <a:pt x="7344140" y="4912006"/>
                  <a:pt x="7345628" y="4912248"/>
                  <a:pt x="7346553" y="4912570"/>
                </a:cubicBezTo>
                <a:lnTo>
                  <a:pt x="7348483" y="4912570"/>
                </a:lnTo>
                <a:lnTo>
                  <a:pt x="7348483" y="4891832"/>
                </a:lnTo>
                <a:cubicBezTo>
                  <a:pt x="7347759" y="4891751"/>
                  <a:pt x="7346915" y="4891691"/>
                  <a:pt x="7345950" y="4891651"/>
                </a:cubicBezTo>
                <a:cubicBezTo>
                  <a:pt x="7344984" y="4891610"/>
                  <a:pt x="7344119" y="4891590"/>
                  <a:pt x="7343355" y="4891590"/>
                </a:cubicBezTo>
                <a:close/>
                <a:moveTo>
                  <a:pt x="6958205" y="4889958"/>
                </a:moveTo>
                <a:cubicBezTo>
                  <a:pt x="6947483" y="4889958"/>
                  <a:pt x="6939028" y="4892124"/>
                  <a:pt x="6932841" y="4896457"/>
                </a:cubicBezTo>
                <a:cubicBezTo>
                  <a:pt x="6926654" y="4900790"/>
                  <a:pt x="6923560" y="4906222"/>
                  <a:pt x="6923560" y="4912752"/>
                </a:cubicBezTo>
                <a:cubicBezTo>
                  <a:pt x="6923560" y="4917830"/>
                  <a:pt x="6925052" y="4922073"/>
                  <a:pt x="6928034" y="4925479"/>
                </a:cubicBezTo>
                <a:cubicBezTo>
                  <a:pt x="6931017" y="4928885"/>
                  <a:pt x="6935592" y="4931394"/>
                  <a:pt x="6941759" y="4933006"/>
                </a:cubicBezTo>
                <a:cubicBezTo>
                  <a:pt x="6944016" y="4933611"/>
                  <a:pt x="6946525" y="4934125"/>
                  <a:pt x="6949287" y="4934548"/>
                </a:cubicBezTo>
                <a:cubicBezTo>
                  <a:pt x="6952048" y="4934971"/>
                  <a:pt x="6954234" y="4935364"/>
                  <a:pt x="6955847" y="4935727"/>
                </a:cubicBezTo>
                <a:cubicBezTo>
                  <a:pt x="6959233" y="4936412"/>
                  <a:pt x="6961530" y="4937128"/>
                  <a:pt x="6962739" y="4937873"/>
                </a:cubicBezTo>
                <a:cubicBezTo>
                  <a:pt x="6963949" y="4938619"/>
                  <a:pt x="6964553" y="4939818"/>
                  <a:pt x="6964553" y="4941471"/>
                </a:cubicBezTo>
                <a:cubicBezTo>
                  <a:pt x="6964553" y="4943325"/>
                  <a:pt x="6963525" y="4944726"/>
                  <a:pt x="6961470" y="4945673"/>
                </a:cubicBezTo>
                <a:cubicBezTo>
                  <a:pt x="6959414" y="4946620"/>
                  <a:pt x="6956250" y="4947094"/>
                  <a:pt x="6951977" y="4947094"/>
                </a:cubicBezTo>
                <a:cubicBezTo>
                  <a:pt x="6948712" y="4947094"/>
                  <a:pt x="6945649" y="4946761"/>
                  <a:pt x="6942787" y="4946096"/>
                </a:cubicBezTo>
                <a:cubicBezTo>
                  <a:pt x="6939925" y="4945431"/>
                  <a:pt x="6937366" y="4944635"/>
                  <a:pt x="6935108" y="4943708"/>
                </a:cubicBezTo>
                <a:cubicBezTo>
                  <a:pt x="6932489" y="4942660"/>
                  <a:pt x="6930463" y="4941683"/>
                  <a:pt x="6929032" y="4940776"/>
                </a:cubicBezTo>
                <a:cubicBezTo>
                  <a:pt x="6927601" y="4939869"/>
                  <a:pt x="6926341" y="4939032"/>
                  <a:pt x="6925253" y="4938266"/>
                </a:cubicBezTo>
                <a:lnTo>
                  <a:pt x="6923258" y="4938266"/>
                </a:lnTo>
                <a:lnTo>
                  <a:pt x="6923258" y="4956163"/>
                </a:lnTo>
                <a:cubicBezTo>
                  <a:pt x="6926241" y="4957533"/>
                  <a:pt x="6930191" y="4958783"/>
                  <a:pt x="6935108" y="4959912"/>
                </a:cubicBezTo>
                <a:cubicBezTo>
                  <a:pt x="6940026" y="4961040"/>
                  <a:pt x="6945508" y="4961605"/>
                  <a:pt x="6951554" y="4961605"/>
                </a:cubicBezTo>
                <a:cubicBezTo>
                  <a:pt x="6962477" y="4961605"/>
                  <a:pt x="6971083" y="4959458"/>
                  <a:pt x="6977371" y="4955165"/>
                </a:cubicBezTo>
                <a:cubicBezTo>
                  <a:pt x="6983659" y="4950873"/>
                  <a:pt x="6986803" y="4945220"/>
                  <a:pt x="6986803" y="4938206"/>
                </a:cubicBezTo>
                <a:cubicBezTo>
                  <a:pt x="6986803" y="4933409"/>
                  <a:pt x="6985433" y="4929409"/>
                  <a:pt x="6982692" y="4926204"/>
                </a:cubicBezTo>
                <a:cubicBezTo>
                  <a:pt x="6979951" y="4923000"/>
                  <a:pt x="6975718" y="4920652"/>
                  <a:pt x="6969995" y="4919161"/>
                </a:cubicBezTo>
                <a:cubicBezTo>
                  <a:pt x="6967415" y="4918516"/>
                  <a:pt x="6964845" y="4917982"/>
                  <a:pt x="6962286" y="4917558"/>
                </a:cubicBezTo>
                <a:cubicBezTo>
                  <a:pt x="6959726" y="4917135"/>
                  <a:pt x="6957338" y="4916702"/>
                  <a:pt x="6955121" y="4916258"/>
                </a:cubicBezTo>
                <a:cubicBezTo>
                  <a:pt x="6951090" y="4915412"/>
                  <a:pt x="6948531" y="4914566"/>
                  <a:pt x="6947443" y="4913719"/>
                </a:cubicBezTo>
                <a:cubicBezTo>
                  <a:pt x="6946354" y="4912873"/>
                  <a:pt x="6945810" y="4911643"/>
                  <a:pt x="6945810" y="4910031"/>
                </a:cubicBezTo>
                <a:cubicBezTo>
                  <a:pt x="6945810" y="4908257"/>
                  <a:pt x="6947009" y="4906887"/>
                  <a:pt x="6949408" y="4905920"/>
                </a:cubicBezTo>
                <a:cubicBezTo>
                  <a:pt x="6951806" y="4904952"/>
                  <a:pt x="6954758" y="4904469"/>
                  <a:pt x="6958265" y="4904469"/>
                </a:cubicBezTo>
                <a:cubicBezTo>
                  <a:pt x="6962497" y="4904469"/>
                  <a:pt x="6966679" y="4905164"/>
                  <a:pt x="6970811" y="4906554"/>
                </a:cubicBezTo>
                <a:cubicBezTo>
                  <a:pt x="6974942" y="4907945"/>
                  <a:pt x="6978621" y="4909749"/>
                  <a:pt x="6981845" y="4911966"/>
                </a:cubicBezTo>
                <a:lnTo>
                  <a:pt x="6983719" y="4911966"/>
                </a:lnTo>
                <a:lnTo>
                  <a:pt x="6983719" y="4894795"/>
                </a:lnTo>
                <a:cubicBezTo>
                  <a:pt x="6981099" y="4893626"/>
                  <a:pt x="6977462" y="4892527"/>
                  <a:pt x="6972806" y="4891500"/>
                </a:cubicBezTo>
                <a:cubicBezTo>
                  <a:pt x="6968151" y="4890472"/>
                  <a:pt x="6963283" y="4889958"/>
                  <a:pt x="6958205" y="4889958"/>
                </a:cubicBezTo>
                <a:close/>
                <a:moveTo>
                  <a:pt x="6882005" y="4889958"/>
                </a:moveTo>
                <a:cubicBezTo>
                  <a:pt x="6871283" y="4889958"/>
                  <a:pt x="6862828" y="4892124"/>
                  <a:pt x="6856641" y="4896457"/>
                </a:cubicBezTo>
                <a:cubicBezTo>
                  <a:pt x="6850454" y="4900790"/>
                  <a:pt x="6847360" y="4906222"/>
                  <a:pt x="6847360" y="4912752"/>
                </a:cubicBezTo>
                <a:cubicBezTo>
                  <a:pt x="6847360" y="4917830"/>
                  <a:pt x="6848852" y="4922073"/>
                  <a:pt x="6851834" y="4925479"/>
                </a:cubicBezTo>
                <a:cubicBezTo>
                  <a:pt x="6854817" y="4928885"/>
                  <a:pt x="6859392" y="4931394"/>
                  <a:pt x="6865559" y="4933006"/>
                </a:cubicBezTo>
                <a:cubicBezTo>
                  <a:pt x="6867816" y="4933611"/>
                  <a:pt x="6870326" y="4934125"/>
                  <a:pt x="6873087" y="4934548"/>
                </a:cubicBezTo>
                <a:cubicBezTo>
                  <a:pt x="6875848" y="4934971"/>
                  <a:pt x="6878034" y="4935364"/>
                  <a:pt x="6879647" y="4935727"/>
                </a:cubicBezTo>
                <a:cubicBezTo>
                  <a:pt x="6883033" y="4936412"/>
                  <a:pt x="6885330" y="4937128"/>
                  <a:pt x="6886539" y="4937873"/>
                </a:cubicBezTo>
                <a:cubicBezTo>
                  <a:pt x="6887749" y="4938619"/>
                  <a:pt x="6888353" y="4939818"/>
                  <a:pt x="6888353" y="4941471"/>
                </a:cubicBezTo>
                <a:cubicBezTo>
                  <a:pt x="6888353" y="4943325"/>
                  <a:pt x="6887325" y="4944726"/>
                  <a:pt x="6885270" y="4945673"/>
                </a:cubicBezTo>
                <a:cubicBezTo>
                  <a:pt x="6883214" y="4946620"/>
                  <a:pt x="6880050" y="4947094"/>
                  <a:pt x="6875777" y="4947094"/>
                </a:cubicBezTo>
                <a:cubicBezTo>
                  <a:pt x="6872512" y="4947094"/>
                  <a:pt x="6869449" y="4946761"/>
                  <a:pt x="6866587" y="4946096"/>
                </a:cubicBezTo>
                <a:cubicBezTo>
                  <a:pt x="6863725" y="4945431"/>
                  <a:pt x="6861166" y="4944635"/>
                  <a:pt x="6858908" y="4943708"/>
                </a:cubicBezTo>
                <a:cubicBezTo>
                  <a:pt x="6856289" y="4942660"/>
                  <a:pt x="6854263" y="4941683"/>
                  <a:pt x="6852832" y="4940776"/>
                </a:cubicBezTo>
                <a:cubicBezTo>
                  <a:pt x="6851401" y="4939869"/>
                  <a:pt x="6850141" y="4939032"/>
                  <a:pt x="6849053" y="4938266"/>
                </a:cubicBezTo>
                <a:lnTo>
                  <a:pt x="6847058" y="4938266"/>
                </a:lnTo>
                <a:lnTo>
                  <a:pt x="6847058" y="4956163"/>
                </a:lnTo>
                <a:cubicBezTo>
                  <a:pt x="6850041" y="4957533"/>
                  <a:pt x="6853991" y="4958783"/>
                  <a:pt x="6858908" y="4959912"/>
                </a:cubicBezTo>
                <a:cubicBezTo>
                  <a:pt x="6863826" y="4961040"/>
                  <a:pt x="6869308" y="4961605"/>
                  <a:pt x="6875354" y="4961605"/>
                </a:cubicBezTo>
                <a:cubicBezTo>
                  <a:pt x="6886277" y="4961605"/>
                  <a:pt x="6894883" y="4959458"/>
                  <a:pt x="6901171" y="4955165"/>
                </a:cubicBezTo>
                <a:cubicBezTo>
                  <a:pt x="6907459" y="4950873"/>
                  <a:pt x="6910603" y="4945220"/>
                  <a:pt x="6910603" y="4938206"/>
                </a:cubicBezTo>
                <a:cubicBezTo>
                  <a:pt x="6910603" y="4933409"/>
                  <a:pt x="6909232" y="4929409"/>
                  <a:pt x="6906492" y="4926204"/>
                </a:cubicBezTo>
                <a:cubicBezTo>
                  <a:pt x="6903751" y="4923000"/>
                  <a:pt x="6899518" y="4920652"/>
                  <a:pt x="6893795" y="4919161"/>
                </a:cubicBezTo>
                <a:cubicBezTo>
                  <a:pt x="6891215" y="4918516"/>
                  <a:pt x="6888645" y="4917982"/>
                  <a:pt x="6886086" y="4917558"/>
                </a:cubicBezTo>
                <a:cubicBezTo>
                  <a:pt x="6883526" y="4917135"/>
                  <a:pt x="6881138" y="4916702"/>
                  <a:pt x="6878921" y="4916258"/>
                </a:cubicBezTo>
                <a:cubicBezTo>
                  <a:pt x="6874890" y="4915412"/>
                  <a:pt x="6872331" y="4914566"/>
                  <a:pt x="6871243" y="4913719"/>
                </a:cubicBezTo>
                <a:cubicBezTo>
                  <a:pt x="6870154" y="4912873"/>
                  <a:pt x="6869610" y="4911643"/>
                  <a:pt x="6869610" y="4910031"/>
                </a:cubicBezTo>
                <a:cubicBezTo>
                  <a:pt x="6869610" y="4908257"/>
                  <a:pt x="6870809" y="4906887"/>
                  <a:pt x="6873208" y="4905920"/>
                </a:cubicBezTo>
                <a:cubicBezTo>
                  <a:pt x="6875606" y="4904952"/>
                  <a:pt x="6878558" y="4904469"/>
                  <a:pt x="6882065" y="4904469"/>
                </a:cubicBezTo>
                <a:cubicBezTo>
                  <a:pt x="6886297" y="4904469"/>
                  <a:pt x="6890479" y="4905164"/>
                  <a:pt x="6894611" y="4906554"/>
                </a:cubicBezTo>
                <a:cubicBezTo>
                  <a:pt x="6898742" y="4907945"/>
                  <a:pt x="6902421" y="4909749"/>
                  <a:pt x="6905645" y="4911966"/>
                </a:cubicBezTo>
                <a:lnTo>
                  <a:pt x="6907519" y="4911966"/>
                </a:lnTo>
                <a:lnTo>
                  <a:pt x="6907519" y="4894795"/>
                </a:lnTo>
                <a:cubicBezTo>
                  <a:pt x="6904899" y="4893626"/>
                  <a:pt x="6901262" y="4892527"/>
                  <a:pt x="6896606" y="4891500"/>
                </a:cubicBezTo>
                <a:cubicBezTo>
                  <a:pt x="6891951" y="4890472"/>
                  <a:pt x="6887083" y="4889958"/>
                  <a:pt x="6882005" y="4889958"/>
                </a:cubicBezTo>
                <a:close/>
                <a:moveTo>
                  <a:pt x="7603124" y="4889897"/>
                </a:moveTo>
                <a:cubicBezTo>
                  <a:pt x="7597924" y="4889897"/>
                  <a:pt x="7592734" y="4890310"/>
                  <a:pt x="7587555" y="4891137"/>
                </a:cubicBezTo>
                <a:cubicBezTo>
                  <a:pt x="7582375" y="4891963"/>
                  <a:pt x="7578637" y="4892679"/>
                  <a:pt x="7576339" y="4893283"/>
                </a:cubicBezTo>
                <a:lnTo>
                  <a:pt x="7576339" y="4909668"/>
                </a:lnTo>
                <a:lnTo>
                  <a:pt x="7578334" y="4909668"/>
                </a:lnTo>
                <a:cubicBezTo>
                  <a:pt x="7580108" y="4908983"/>
                  <a:pt x="7583030" y="4908005"/>
                  <a:pt x="7587101" y="4906736"/>
                </a:cubicBezTo>
                <a:cubicBezTo>
                  <a:pt x="7591173" y="4905466"/>
                  <a:pt x="7595001" y="4904831"/>
                  <a:pt x="7598589" y="4904831"/>
                </a:cubicBezTo>
                <a:cubicBezTo>
                  <a:pt x="7604555" y="4904831"/>
                  <a:pt x="7609069" y="4905547"/>
                  <a:pt x="7612132" y="4906978"/>
                </a:cubicBezTo>
                <a:cubicBezTo>
                  <a:pt x="7615196" y="4908409"/>
                  <a:pt x="7616727" y="4910998"/>
                  <a:pt x="7616727" y="4914747"/>
                </a:cubicBezTo>
                <a:lnTo>
                  <a:pt x="7616727" y="4915110"/>
                </a:lnTo>
                <a:cubicBezTo>
                  <a:pt x="7610318" y="4915472"/>
                  <a:pt x="7604131" y="4916037"/>
                  <a:pt x="7598166" y="4916803"/>
                </a:cubicBezTo>
                <a:cubicBezTo>
                  <a:pt x="7592200" y="4917568"/>
                  <a:pt x="7587202" y="4918858"/>
                  <a:pt x="7583171" y="4920672"/>
                </a:cubicBezTo>
                <a:cubicBezTo>
                  <a:pt x="7579100" y="4922486"/>
                  <a:pt x="7575956" y="4924965"/>
                  <a:pt x="7573739" y="4928109"/>
                </a:cubicBezTo>
                <a:cubicBezTo>
                  <a:pt x="7571522" y="4931253"/>
                  <a:pt x="7570414" y="4935304"/>
                  <a:pt x="7570414" y="4940262"/>
                </a:cubicBezTo>
                <a:cubicBezTo>
                  <a:pt x="7570414" y="4946469"/>
                  <a:pt x="7572591" y="4951568"/>
                  <a:pt x="7576944" y="4955558"/>
                </a:cubicBezTo>
                <a:cubicBezTo>
                  <a:pt x="7581297" y="4959549"/>
                  <a:pt x="7586698" y="4961544"/>
                  <a:pt x="7593147" y="4961544"/>
                </a:cubicBezTo>
                <a:cubicBezTo>
                  <a:pt x="7595889" y="4961544"/>
                  <a:pt x="7598408" y="4961312"/>
                  <a:pt x="7600705" y="4960849"/>
                </a:cubicBezTo>
                <a:cubicBezTo>
                  <a:pt x="7603003" y="4960385"/>
                  <a:pt x="7605219" y="4959670"/>
                  <a:pt x="7607356" y="4958702"/>
                </a:cubicBezTo>
                <a:cubicBezTo>
                  <a:pt x="7608887" y="4957977"/>
                  <a:pt x="7610520" y="4956989"/>
                  <a:pt x="7612253" y="4955740"/>
                </a:cubicBezTo>
                <a:cubicBezTo>
                  <a:pt x="7613986" y="4954490"/>
                  <a:pt x="7615437" y="4953422"/>
                  <a:pt x="7616606" y="4952535"/>
                </a:cubicBezTo>
                <a:lnTo>
                  <a:pt x="7616606" y="4959730"/>
                </a:lnTo>
                <a:lnTo>
                  <a:pt x="7638191" y="4959730"/>
                </a:lnTo>
                <a:lnTo>
                  <a:pt x="7638191" y="4913538"/>
                </a:lnTo>
                <a:cubicBezTo>
                  <a:pt x="7638191" y="4905396"/>
                  <a:pt x="7635440" y="4899420"/>
                  <a:pt x="7629938" y="4895611"/>
                </a:cubicBezTo>
                <a:cubicBezTo>
                  <a:pt x="7624436" y="4891802"/>
                  <a:pt x="7615498" y="4889897"/>
                  <a:pt x="7603124" y="4889897"/>
                </a:cubicBezTo>
                <a:close/>
                <a:moveTo>
                  <a:pt x="8647334" y="4889716"/>
                </a:moveTo>
                <a:cubicBezTo>
                  <a:pt x="8635362" y="4889716"/>
                  <a:pt x="8625941" y="4892991"/>
                  <a:pt x="8619068" y="4899541"/>
                </a:cubicBezTo>
                <a:cubicBezTo>
                  <a:pt x="8612196" y="4906091"/>
                  <a:pt x="8608760" y="4914969"/>
                  <a:pt x="8608760" y="4926174"/>
                </a:cubicBezTo>
                <a:cubicBezTo>
                  <a:pt x="8608760" y="4937501"/>
                  <a:pt x="8612388" y="4946227"/>
                  <a:pt x="8619642" y="4952354"/>
                </a:cubicBezTo>
                <a:cubicBezTo>
                  <a:pt x="8626898" y="4958481"/>
                  <a:pt x="8637338" y="4961544"/>
                  <a:pt x="8650962" y="4961544"/>
                </a:cubicBezTo>
                <a:cubicBezTo>
                  <a:pt x="8656242" y="4961544"/>
                  <a:pt x="8661058" y="4961101"/>
                  <a:pt x="8665412" y="4960214"/>
                </a:cubicBezTo>
                <a:cubicBezTo>
                  <a:pt x="8669765" y="4959327"/>
                  <a:pt x="8674400" y="4957896"/>
                  <a:pt x="8679318" y="4955921"/>
                </a:cubicBezTo>
                <a:lnTo>
                  <a:pt x="8679318" y="4938448"/>
                </a:lnTo>
                <a:lnTo>
                  <a:pt x="8676900" y="4938448"/>
                </a:lnTo>
                <a:cubicBezTo>
                  <a:pt x="8674400" y="4940342"/>
                  <a:pt x="8670995" y="4942116"/>
                  <a:pt x="8666682" y="4943768"/>
                </a:cubicBezTo>
                <a:cubicBezTo>
                  <a:pt x="8662368" y="4945421"/>
                  <a:pt x="8657914" y="4946247"/>
                  <a:pt x="8653320" y="4946247"/>
                </a:cubicBezTo>
                <a:cubicBezTo>
                  <a:pt x="8646064" y="4946247"/>
                  <a:pt x="8640573" y="4944837"/>
                  <a:pt x="8636844" y="4942015"/>
                </a:cubicBezTo>
                <a:cubicBezTo>
                  <a:pt x="8633116" y="4939194"/>
                  <a:pt x="8631090" y="4935122"/>
                  <a:pt x="8630768" y="4929802"/>
                </a:cubicBezTo>
                <a:lnTo>
                  <a:pt x="8680588" y="4929802"/>
                </a:lnTo>
                <a:lnTo>
                  <a:pt x="8680588" y="4922184"/>
                </a:lnTo>
                <a:cubicBezTo>
                  <a:pt x="8680588" y="4911704"/>
                  <a:pt x="8677806" y="4903672"/>
                  <a:pt x="8672244" y="4898090"/>
                </a:cubicBezTo>
                <a:cubicBezTo>
                  <a:pt x="8666682" y="4892507"/>
                  <a:pt x="8658378" y="4889716"/>
                  <a:pt x="8647334" y="4889716"/>
                </a:cubicBezTo>
                <a:close/>
                <a:moveTo>
                  <a:pt x="8437784" y="4889716"/>
                </a:moveTo>
                <a:cubicBezTo>
                  <a:pt x="8425812" y="4889716"/>
                  <a:pt x="8416390" y="4892991"/>
                  <a:pt x="8409518" y="4899541"/>
                </a:cubicBezTo>
                <a:cubicBezTo>
                  <a:pt x="8402646" y="4906091"/>
                  <a:pt x="8399210" y="4914969"/>
                  <a:pt x="8399210" y="4926174"/>
                </a:cubicBezTo>
                <a:cubicBezTo>
                  <a:pt x="8399210" y="4937501"/>
                  <a:pt x="8402838" y="4946227"/>
                  <a:pt x="8410092" y="4952354"/>
                </a:cubicBezTo>
                <a:cubicBezTo>
                  <a:pt x="8417348" y="4958481"/>
                  <a:pt x="8427788" y="4961544"/>
                  <a:pt x="8441412" y="4961544"/>
                </a:cubicBezTo>
                <a:cubicBezTo>
                  <a:pt x="8446692" y="4961544"/>
                  <a:pt x="8451508" y="4961101"/>
                  <a:pt x="8455862" y="4960214"/>
                </a:cubicBezTo>
                <a:cubicBezTo>
                  <a:pt x="8460215" y="4959327"/>
                  <a:pt x="8464850" y="4957896"/>
                  <a:pt x="8469768" y="4955921"/>
                </a:cubicBezTo>
                <a:lnTo>
                  <a:pt x="8469768" y="4938448"/>
                </a:lnTo>
                <a:lnTo>
                  <a:pt x="8467350" y="4938448"/>
                </a:lnTo>
                <a:cubicBezTo>
                  <a:pt x="8464850" y="4940342"/>
                  <a:pt x="8461445" y="4942116"/>
                  <a:pt x="8457132" y="4943768"/>
                </a:cubicBezTo>
                <a:cubicBezTo>
                  <a:pt x="8452818" y="4945421"/>
                  <a:pt x="8448364" y="4946247"/>
                  <a:pt x="8443770" y="4946247"/>
                </a:cubicBezTo>
                <a:cubicBezTo>
                  <a:pt x="8436514" y="4946247"/>
                  <a:pt x="8431022" y="4944837"/>
                  <a:pt x="8427294" y="4942015"/>
                </a:cubicBezTo>
                <a:cubicBezTo>
                  <a:pt x="8423566" y="4939194"/>
                  <a:pt x="8421540" y="4935122"/>
                  <a:pt x="8421218" y="4929802"/>
                </a:cubicBezTo>
                <a:lnTo>
                  <a:pt x="8471038" y="4929802"/>
                </a:lnTo>
                <a:lnTo>
                  <a:pt x="8471038" y="4922184"/>
                </a:lnTo>
                <a:cubicBezTo>
                  <a:pt x="8471038" y="4911704"/>
                  <a:pt x="8468256" y="4903672"/>
                  <a:pt x="8462694" y="4898090"/>
                </a:cubicBezTo>
                <a:cubicBezTo>
                  <a:pt x="8457132" y="4892507"/>
                  <a:pt x="8448828" y="4889716"/>
                  <a:pt x="8437784" y="4889716"/>
                </a:cubicBezTo>
                <a:close/>
                <a:moveTo>
                  <a:pt x="7780559" y="4889716"/>
                </a:moveTo>
                <a:cubicBezTo>
                  <a:pt x="7768588" y="4889716"/>
                  <a:pt x="7759166" y="4892991"/>
                  <a:pt x="7752294" y="4899541"/>
                </a:cubicBezTo>
                <a:cubicBezTo>
                  <a:pt x="7745421" y="4906091"/>
                  <a:pt x="7741985" y="4914969"/>
                  <a:pt x="7741985" y="4926174"/>
                </a:cubicBezTo>
                <a:cubicBezTo>
                  <a:pt x="7741985" y="4937501"/>
                  <a:pt x="7745613" y="4946227"/>
                  <a:pt x="7752868" y="4952354"/>
                </a:cubicBezTo>
                <a:cubicBezTo>
                  <a:pt x="7760123" y="4958481"/>
                  <a:pt x="7770563" y="4961544"/>
                  <a:pt x="7784187" y="4961544"/>
                </a:cubicBezTo>
                <a:cubicBezTo>
                  <a:pt x="7789467" y="4961544"/>
                  <a:pt x="7794284" y="4961101"/>
                  <a:pt x="7798637" y="4960214"/>
                </a:cubicBezTo>
                <a:cubicBezTo>
                  <a:pt x="7802990" y="4959327"/>
                  <a:pt x="7807626" y="4957896"/>
                  <a:pt x="7812543" y="4955921"/>
                </a:cubicBezTo>
                <a:lnTo>
                  <a:pt x="7812543" y="4938448"/>
                </a:lnTo>
                <a:lnTo>
                  <a:pt x="7810125" y="4938448"/>
                </a:lnTo>
                <a:cubicBezTo>
                  <a:pt x="7807626" y="4940342"/>
                  <a:pt x="7804220" y="4942116"/>
                  <a:pt x="7799907" y="4943768"/>
                </a:cubicBezTo>
                <a:cubicBezTo>
                  <a:pt x="7795594" y="4945421"/>
                  <a:pt x="7791140" y="4946247"/>
                  <a:pt x="7786545" y="4946247"/>
                </a:cubicBezTo>
                <a:cubicBezTo>
                  <a:pt x="7779290" y="4946247"/>
                  <a:pt x="7773798" y="4944837"/>
                  <a:pt x="7770069" y="4942015"/>
                </a:cubicBezTo>
                <a:cubicBezTo>
                  <a:pt x="7766341" y="4939194"/>
                  <a:pt x="7764315" y="4935122"/>
                  <a:pt x="7763993" y="4929802"/>
                </a:cubicBezTo>
                <a:lnTo>
                  <a:pt x="7813813" y="4929802"/>
                </a:lnTo>
                <a:lnTo>
                  <a:pt x="7813813" y="4922184"/>
                </a:lnTo>
                <a:cubicBezTo>
                  <a:pt x="7813813" y="4911704"/>
                  <a:pt x="7811032" y="4903672"/>
                  <a:pt x="7805469" y="4898090"/>
                </a:cubicBezTo>
                <a:cubicBezTo>
                  <a:pt x="7799907" y="4892507"/>
                  <a:pt x="7791604" y="4889716"/>
                  <a:pt x="7780559" y="4889716"/>
                </a:cubicBezTo>
                <a:close/>
                <a:moveTo>
                  <a:pt x="7245769" y="4889716"/>
                </a:moveTo>
                <a:cubicBezTo>
                  <a:pt x="7234079" y="4889716"/>
                  <a:pt x="7224960" y="4892920"/>
                  <a:pt x="7218410" y="4899329"/>
                </a:cubicBezTo>
                <a:cubicBezTo>
                  <a:pt x="7211860" y="4905738"/>
                  <a:pt x="7208585" y="4914566"/>
                  <a:pt x="7208585" y="4925811"/>
                </a:cubicBezTo>
                <a:cubicBezTo>
                  <a:pt x="7208585" y="4936977"/>
                  <a:pt x="7211839" y="4945774"/>
                  <a:pt x="7218349" y="4952203"/>
                </a:cubicBezTo>
                <a:cubicBezTo>
                  <a:pt x="7224859" y="4958632"/>
                  <a:pt x="7233999" y="4961846"/>
                  <a:pt x="7245769" y="4961846"/>
                </a:cubicBezTo>
                <a:cubicBezTo>
                  <a:pt x="7257538" y="4961846"/>
                  <a:pt x="7266678" y="4958632"/>
                  <a:pt x="7273188" y="4952203"/>
                </a:cubicBezTo>
                <a:cubicBezTo>
                  <a:pt x="7279698" y="4945774"/>
                  <a:pt x="7282952" y="4936977"/>
                  <a:pt x="7282952" y="4925811"/>
                </a:cubicBezTo>
                <a:cubicBezTo>
                  <a:pt x="7282952" y="4914646"/>
                  <a:pt x="7279718" y="4905839"/>
                  <a:pt x="7273248" y="4899390"/>
                </a:cubicBezTo>
                <a:cubicBezTo>
                  <a:pt x="7266779" y="4892941"/>
                  <a:pt x="7257619" y="4889716"/>
                  <a:pt x="7245769" y="4889716"/>
                </a:cubicBezTo>
                <a:close/>
                <a:moveTo>
                  <a:pt x="7037609" y="4889716"/>
                </a:moveTo>
                <a:cubicBezTo>
                  <a:pt x="7025638" y="4889716"/>
                  <a:pt x="7016216" y="4892991"/>
                  <a:pt x="7009343" y="4899541"/>
                </a:cubicBezTo>
                <a:cubicBezTo>
                  <a:pt x="7002471" y="4906091"/>
                  <a:pt x="6999035" y="4914969"/>
                  <a:pt x="6999035" y="4926174"/>
                </a:cubicBezTo>
                <a:cubicBezTo>
                  <a:pt x="6999035" y="4937501"/>
                  <a:pt x="7002662" y="4946227"/>
                  <a:pt x="7009918" y="4952354"/>
                </a:cubicBezTo>
                <a:cubicBezTo>
                  <a:pt x="7017173" y="4958481"/>
                  <a:pt x="7027613" y="4961544"/>
                  <a:pt x="7041237" y="4961544"/>
                </a:cubicBezTo>
                <a:cubicBezTo>
                  <a:pt x="7046517" y="4961544"/>
                  <a:pt x="7051334" y="4961101"/>
                  <a:pt x="7055687" y="4960214"/>
                </a:cubicBezTo>
                <a:cubicBezTo>
                  <a:pt x="7060040" y="4959327"/>
                  <a:pt x="7064676" y="4957896"/>
                  <a:pt x="7069593" y="4955921"/>
                </a:cubicBezTo>
                <a:lnTo>
                  <a:pt x="7069593" y="4938448"/>
                </a:lnTo>
                <a:lnTo>
                  <a:pt x="7067175" y="4938448"/>
                </a:lnTo>
                <a:cubicBezTo>
                  <a:pt x="7064676" y="4940342"/>
                  <a:pt x="7061270" y="4942116"/>
                  <a:pt x="7056957" y="4943768"/>
                </a:cubicBezTo>
                <a:cubicBezTo>
                  <a:pt x="7052644" y="4945421"/>
                  <a:pt x="7048190" y="4946247"/>
                  <a:pt x="7043595" y="4946247"/>
                </a:cubicBezTo>
                <a:cubicBezTo>
                  <a:pt x="7036339" y="4946247"/>
                  <a:pt x="7030848" y="4944837"/>
                  <a:pt x="7027119" y="4942015"/>
                </a:cubicBezTo>
                <a:cubicBezTo>
                  <a:pt x="7023391" y="4939194"/>
                  <a:pt x="7021365" y="4935122"/>
                  <a:pt x="7021043" y="4929802"/>
                </a:cubicBezTo>
                <a:lnTo>
                  <a:pt x="7070863" y="4929802"/>
                </a:lnTo>
                <a:lnTo>
                  <a:pt x="7070863" y="4922184"/>
                </a:lnTo>
                <a:cubicBezTo>
                  <a:pt x="7070863" y="4911704"/>
                  <a:pt x="7068082" y="4903672"/>
                  <a:pt x="7062519" y="4898090"/>
                </a:cubicBezTo>
                <a:cubicBezTo>
                  <a:pt x="7056957" y="4892507"/>
                  <a:pt x="7048654" y="4889716"/>
                  <a:pt x="7037609" y="4889716"/>
                </a:cubicBezTo>
                <a:close/>
                <a:moveTo>
                  <a:pt x="6695044" y="4886511"/>
                </a:moveTo>
                <a:lnTo>
                  <a:pt x="6700909" y="4886511"/>
                </a:lnTo>
                <a:cubicBezTo>
                  <a:pt x="6705907" y="4886511"/>
                  <a:pt x="6709645" y="4886723"/>
                  <a:pt x="6712124" y="4887146"/>
                </a:cubicBezTo>
                <a:cubicBezTo>
                  <a:pt x="6714603" y="4887570"/>
                  <a:pt x="6717032" y="4888366"/>
                  <a:pt x="6719410" y="4889535"/>
                </a:cubicBezTo>
                <a:cubicBezTo>
                  <a:pt x="6724086" y="4891913"/>
                  <a:pt x="6727502" y="4895208"/>
                  <a:pt x="6729658" y="4899420"/>
                </a:cubicBezTo>
                <a:cubicBezTo>
                  <a:pt x="6731815" y="4903632"/>
                  <a:pt x="6732893" y="4908701"/>
                  <a:pt x="6732893" y="4914626"/>
                </a:cubicBezTo>
                <a:cubicBezTo>
                  <a:pt x="6732893" y="4920592"/>
                  <a:pt x="6731905" y="4925600"/>
                  <a:pt x="6729930" y="4929651"/>
                </a:cubicBezTo>
                <a:cubicBezTo>
                  <a:pt x="6727955" y="4933702"/>
                  <a:pt x="6724851" y="4936936"/>
                  <a:pt x="6720619" y="4939355"/>
                </a:cubicBezTo>
                <a:cubicBezTo>
                  <a:pt x="6718160" y="4940685"/>
                  <a:pt x="6715641" y="4941602"/>
                  <a:pt x="6713061" y="4942106"/>
                </a:cubicBezTo>
                <a:cubicBezTo>
                  <a:pt x="6710482" y="4942610"/>
                  <a:pt x="6706431" y="4942862"/>
                  <a:pt x="6700909" y="4942862"/>
                </a:cubicBezTo>
                <a:lnTo>
                  <a:pt x="6695044" y="4942862"/>
                </a:lnTo>
                <a:close/>
                <a:moveTo>
                  <a:pt x="8738812" y="4872424"/>
                </a:moveTo>
                <a:lnTo>
                  <a:pt x="8738812" y="4891832"/>
                </a:lnTo>
                <a:lnTo>
                  <a:pt x="8729864" y="4891832"/>
                </a:lnTo>
                <a:lnTo>
                  <a:pt x="8729864" y="4906585"/>
                </a:lnTo>
                <a:lnTo>
                  <a:pt x="8738812" y="4906585"/>
                </a:lnTo>
                <a:lnTo>
                  <a:pt x="8738812" y="4938327"/>
                </a:lnTo>
                <a:cubicBezTo>
                  <a:pt x="8738812" y="4946630"/>
                  <a:pt x="8740878" y="4952495"/>
                  <a:pt x="8745010" y="4955921"/>
                </a:cubicBezTo>
                <a:cubicBezTo>
                  <a:pt x="8749141" y="4959347"/>
                  <a:pt x="8755439" y="4961060"/>
                  <a:pt x="8763904" y="4961060"/>
                </a:cubicBezTo>
                <a:cubicBezTo>
                  <a:pt x="8767692" y="4961060"/>
                  <a:pt x="8770897" y="4960890"/>
                  <a:pt x="8773517" y="4960548"/>
                </a:cubicBezTo>
                <a:cubicBezTo>
                  <a:pt x="8776137" y="4960207"/>
                  <a:pt x="8778616" y="4959735"/>
                  <a:pt x="8780954" y="4959132"/>
                </a:cubicBezTo>
                <a:lnTo>
                  <a:pt x="8780954" y="4944252"/>
                </a:lnTo>
                <a:lnTo>
                  <a:pt x="8779146" y="4944252"/>
                </a:lnTo>
                <a:cubicBezTo>
                  <a:pt x="8778422" y="4944655"/>
                  <a:pt x="8777146" y="4945099"/>
                  <a:pt x="8775317" y="4945582"/>
                </a:cubicBezTo>
                <a:cubicBezTo>
                  <a:pt x="8773488" y="4946066"/>
                  <a:pt x="8772012" y="4946308"/>
                  <a:pt x="8770887" y="4946308"/>
                </a:cubicBezTo>
                <a:cubicBezTo>
                  <a:pt x="8768154" y="4946308"/>
                  <a:pt x="8766074" y="4945894"/>
                  <a:pt x="8764648" y="4945066"/>
                </a:cubicBezTo>
                <a:cubicBezTo>
                  <a:pt x="8763220" y="4944239"/>
                  <a:pt x="8762226" y="4943119"/>
                  <a:pt x="8761664" y="4941706"/>
                </a:cubicBezTo>
                <a:cubicBezTo>
                  <a:pt x="8761061" y="4940293"/>
                  <a:pt x="8760740" y="4938698"/>
                  <a:pt x="8760699" y="4936922"/>
                </a:cubicBezTo>
                <a:cubicBezTo>
                  <a:pt x="8760659" y="4935146"/>
                  <a:pt x="8760638" y="4933067"/>
                  <a:pt x="8760638" y="4930685"/>
                </a:cubicBezTo>
                <a:lnTo>
                  <a:pt x="8760638" y="4906585"/>
                </a:lnTo>
                <a:lnTo>
                  <a:pt x="8780954" y="4906585"/>
                </a:lnTo>
                <a:lnTo>
                  <a:pt x="8780954" y="4891832"/>
                </a:lnTo>
                <a:lnTo>
                  <a:pt x="8760638" y="4891832"/>
                </a:lnTo>
                <a:lnTo>
                  <a:pt x="8760638" y="4872424"/>
                </a:lnTo>
                <a:close/>
                <a:moveTo>
                  <a:pt x="8138737" y="4872424"/>
                </a:moveTo>
                <a:lnTo>
                  <a:pt x="8138737" y="4891832"/>
                </a:lnTo>
                <a:lnTo>
                  <a:pt x="8129789" y="4891832"/>
                </a:lnTo>
                <a:lnTo>
                  <a:pt x="8129789" y="4906585"/>
                </a:lnTo>
                <a:lnTo>
                  <a:pt x="8138737" y="4906585"/>
                </a:lnTo>
                <a:lnTo>
                  <a:pt x="8138737" y="4938327"/>
                </a:lnTo>
                <a:cubicBezTo>
                  <a:pt x="8138737" y="4946630"/>
                  <a:pt x="8140803" y="4952495"/>
                  <a:pt x="8144935" y="4955921"/>
                </a:cubicBezTo>
                <a:cubicBezTo>
                  <a:pt x="8149066" y="4959347"/>
                  <a:pt x="8155364" y="4961060"/>
                  <a:pt x="8163829" y="4961060"/>
                </a:cubicBezTo>
                <a:cubicBezTo>
                  <a:pt x="8167618" y="4961060"/>
                  <a:pt x="8170822" y="4960890"/>
                  <a:pt x="8173442" y="4960548"/>
                </a:cubicBezTo>
                <a:cubicBezTo>
                  <a:pt x="8176062" y="4960207"/>
                  <a:pt x="8178541" y="4959735"/>
                  <a:pt x="8180879" y="4959132"/>
                </a:cubicBezTo>
                <a:lnTo>
                  <a:pt x="8180879" y="4944252"/>
                </a:lnTo>
                <a:lnTo>
                  <a:pt x="8179071" y="4944252"/>
                </a:lnTo>
                <a:cubicBezTo>
                  <a:pt x="8178347" y="4944655"/>
                  <a:pt x="8177071" y="4945099"/>
                  <a:pt x="8175242" y="4945582"/>
                </a:cubicBezTo>
                <a:cubicBezTo>
                  <a:pt x="8173414" y="4946066"/>
                  <a:pt x="8171937" y="4946308"/>
                  <a:pt x="8170812" y="4946308"/>
                </a:cubicBezTo>
                <a:cubicBezTo>
                  <a:pt x="8168079" y="4946308"/>
                  <a:pt x="8166000" y="4945894"/>
                  <a:pt x="8164573" y="4945066"/>
                </a:cubicBezTo>
                <a:cubicBezTo>
                  <a:pt x="8163146" y="4944239"/>
                  <a:pt x="8162151" y="4943119"/>
                  <a:pt x="8161589" y="4941706"/>
                </a:cubicBezTo>
                <a:cubicBezTo>
                  <a:pt x="8160986" y="4940293"/>
                  <a:pt x="8160665" y="4938698"/>
                  <a:pt x="8160624" y="4936922"/>
                </a:cubicBezTo>
                <a:cubicBezTo>
                  <a:pt x="8160584" y="4935146"/>
                  <a:pt x="8160564" y="4933067"/>
                  <a:pt x="8160564" y="4930685"/>
                </a:cubicBezTo>
                <a:lnTo>
                  <a:pt x="8160564" y="4906585"/>
                </a:lnTo>
                <a:lnTo>
                  <a:pt x="8180879" y="4906585"/>
                </a:lnTo>
                <a:lnTo>
                  <a:pt x="8180879" y="4891832"/>
                </a:lnTo>
                <a:lnTo>
                  <a:pt x="8160564" y="4891832"/>
                </a:lnTo>
                <a:lnTo>
                  <a:pt x="8160564" y="4872424"/>
                </a:lnTo>
                <a:close/>
                <a:moveTo>
                  <a:pt x="7891087" y="4872424"/>
                </a:moveTo>
                <a:lnTo>
                  <a:pt x="7891087" y="4891832"/>
                </a:lnTo>
                <a:lnTo>
                  <a:pt x="7882139" y="4891832"/>
                </a:lnTo>
                <a:lnTo>
                  <a:pt x="7882139" y="4906585"/>
                </a:lnTo>
                <a:lnTo>
                  <a:pt x="7891087" y="4906585"/>
                </a:lnTo>
                <a:lnTo>
                  <a:pt x="7891087" y="4938327"/>
                </a:lnTo>
                <a:cubicBezTo>
                  <a:pt x="7891087" y="4946630"/>
                  <a:pt x="7893153" y="4952495"/>
                  <a:pt x="7897285" y="4955921"/>
                </a:cubicBezTo>
                <a:cubicBezTo>
                  <a:pt x="7901416" y="4959347"/>
                  <a:pt x="7907714" y="4961060"/>
                  <a:pt x="7916179" y="4961060"/>
                </a:cubicBezTo>
                <a:cubicBezTo>
                  <a:pt x="7919968" y="4961060"/>
                  <a:pt x="7923172" y="4960890"/>
                  <a:pt x="7925792" y="4960548"/>
                </a:cubicBezTo>
                <a:cubicBezTo>
                  <a:pt x="7928412" y="4960207"/>
                  <a:pt x="7930891" y="4959735"/>
                  <a:pt x="7933229" y="4959132"/>
                </a:cubicBezTo>
                <a:lnTo>
                  <a:pt x="7933229" y="4944252"/>
                </a:lnTo>
                <a:lnTo>
                  <a:pt x="7931421" y="4944252"/>
                </a:lnTo>
                <a:cubicBezTo>
                  <a:pt x="7930697" y="4944655"/>
                  <a:pt x="7929421" y="4945099"/>
                  <a:pt x="7927592" y="4945582"/>
                </a:cubicBezTo>
                <a:cubicBezTo>
                  <a:pt x="7925764" y="4946066"/>
                  <a:pt x="7924287" y="4946308"/>
                  <a:pt x="7923162" y="4946308"/>
                </a:cubicBezTo>
                <a:cubicBezTo>
                  <a:pt x="7920429" y="4946308"/>
                  <a:pt x="7918350" y="4945894"/>
                  <a:pt x="7916923" y="4945066"/>
                </a:cubicBezTo>
                <a:cubicBezTo>
                  <a:pt x="7915496" y="4944239"/>
                  <a:pt x="7914501" y="4943119"/>
                  <a:pt x="7913939" y="4941706"/>
                </a:cubicBezTo>
                <a:cubicBezTo>
                  <a:pt x="7913336" y="4940293"/>
                  <a:pt x="7913015" y="4938698"/>
                  <a:pt x="7912974" y="4936922"/>
                </a:cubicBezTo>
                <a:cubicBezTo>
                  <a:pt x="7912934" y="4935146"/>
                  <a:pt x="7912914" y="4933067"/>
                  <a:pt x="7912914" y="4930685"/>
                </a:cubicBezTo>
                <a:lnTo>
                  <a:pt x="7912914" y="4906585"/>
                </a:lnTo>
                <a:lnTo>
                  <a:pt x="7933229" y="4906585"/>
                </a:lnTo>
                <a:lnTo>
                  <a:pt x="7933229" y="4891832"/>
                </a:lnTo>
                <a:lnTo>
                  <a:pt x="7912914" y="4891832"/>
                </a:lnTo>
                <a:lnTo>
                  <a:pt x="7912914" y="4872424"/>
                </a:lnTo>
                <a:close/>
                <a:moveTo>
                  <a:pt x="8262502" y="4869703"/>
                </a:moveTo>
                <a:lnTo>
                  <a:pt x="8262502" y="4959730"/>
                </a:lnTo>
                <a:lnTo>
                  <a:pt x="8285598" y="4959730"/>
                </a:lnTo>
                <a:lnTo>
                  <a:pt x="8285598" y="4921277"/>
                </a:lnTo>
                <a:lnTo>
                  <a:pt x="8323991" y="4921277"/>
                </a:lnTo>
                <a:lnTo>
                  <a:pt x="8323991" y="4903864"/>
                </a:lnTo>
                <a:lnTo>
                  <a:pt x="8285598" y="4903864"/>
                </a:lnTo>
                <a:lnTo>
                  <a:pt x="8285598" y="4887116"/>
                </a:lnTo>
                <a:lnTo>
                  <a:pt x="8327014" y="4887116"/>
                </a:lnTo>
                <a:lnTo>
                  <a:pt x="8327014" y="4869703"/>
                </a:lnTo>
                <a:close/>
                <a:moveTo>
                  <a:pt x="7481452" y="4869703"/>
                </a:moveTo>
                <a:lnTo>
                  <a:pt x="7481452" y="4959730"/>
                </a:lnTo>
                <a:lnTo>
                  <a:pt x="7502734" y="4959730"/>
                </a:lnTo>
                <a:lnTo>
                  <a:pt x="7502734" y="4897939"/>
                </a:lnTo>
                <a:lnTo>
                  <a:pt x="7540946" y="4959730"/>
                </a:lnTo>
                <a:lnTo>
                  <a:pt x="7563317" y="4959730"/>
                </a:lnTo>
                <a:lnTo>
                  <a:pt x="7563317" y="4869703"/>
                </a:lnTo>
                <a:lnTo>
                  <a:pt x="7542034" y="4869703"/>
                </a:lnTo>
                <a:lnTo>
                  <a:pt x="7542034" y="4921277"/>
                </a:lnTo>
                <a:lnTo>
                  <a:pt x="7509204" y="4869703"/>
                </a:lnTo>
                <a:close/>
                <a:moveTo>
                  <a:pt x="6671827" y="4869703"/>
                </a:moveTo>
                <a:lnTo>
                  <a:pt x="6671827" y="4959730"/>
                </a:lnTo>
                <a:lnTo>
                  <a:pt x="6703569" y="4959730"/>
                </a:lnTo>
                <a:cubicBezTo>
                  <a:pt x="6710744" y="4959730"/>
                  <a:pt x="6716951" y="4959206"/>
                  <a:pt x="6722191" y="4958158"/>
                </a:cubicBezTo>
                <a:cubicBezTo>
                  <a:pt x="6727431" y="4957110"/>
                  <a:pt x="6732248" y="4955256"/>
                  <a:pt x="6736641" y="4952596"/>
                </a:cubicBezTo>
                <a:cubicBezTo>
                  <a:pt x="6742486" y="4949049"/>
                  <a:pt x="6747323" y="4943960"/>
                  <a:pt x="6751152" y="4937329"/>
                </a:cubicBezTo>
                <a:cubicBezTo>
                  <a:pt x="6754982" y="4930699"/>
                  <a:pt x="6756896" y="4923191"/>
                  <a:pt x="6756896" y="4914807"/>
                </a:cubicBezTo>
                <a:cubicBezTo>
                  <a:pt x="6756896" y="4906101"/>
                  <a:pt x="6755112" y="4898533"/>
                  <a:pt x="6751545" y="4892104"/>
                </a:cubicBezTo>
                <a:cubicBezTo>
                  <a:pt x="6747978" y="4885675"/>
                  <a:pt x="6743091" y="4880566"/>
                  <a:pt x="6736883" y="4876777"/>
                </a:cubicBezTo>
                <a:cubicBezTo>
                  <a:pt x="6733256" y="4874520"/>
                  <a:pt x="6728781" y="4872777"/>
                  <a:pt x="6723461" y="4871547"/>
                </a:cubicBezTo>
                <a:cubicBezTo>
                  <a:pt x="6718140" y="4870318"/>
                  <a:pt x="6711812" y="4869703"/>
                  <a:pt x="6704476" y="4869703"/>
                </a:cubicBezTo>
                <a:close/>
                <a:moveTo>
                  <a:pt x="8698838" y="4865652"/>
                </a:moveTo>
                <a:lnTo>
                  <a:pt x="8698838" y="4882158"/>
                </a:lnTo>
                <a:lnTo>
                  <a:pt x="8721874" y="4882158"/>
                </a:lnTo>
                <a:lnTo>
                  <a:pt x="8721874" y="4865652"/>
                </a:lnTo>
                <a:close/>
                <a:moveTo>
                  <a:pt x="8527992" y="4865652"/>
                </a:moveTo>
                <a:lnTo>
                  <a:pt x="8527992" y="4959730"/>
                </a:lnTo>
                <a:lnTo>
                  <a:pt x="8549819" y="4959730"/>
                </a:lnTo>
                <a:lnTo>
                  <a:pt x="8549819" y="4911603"/>
                </a:lnTo>
                <a:cubicBezTo>
                  <a:pt x="8552198" y="4910192"/>
                  <a:pt x="8554404" y="4909164"/>
                  <a:pt x="8556440" y="4908519"/>
                </a:cubicBezTo>
                <a:cubicBezTo>
                  <a:pt x="8558475" y="4907874"/>
                  <a:pt x="8560480" y="4907552"/>
                  <a:pt x="8562456" y="4907552"/>
                </a:cubicBezTo>
                <a:cubicBezTo>
                  <a:pt x="8565236" y="4907552"/>
                  <a:pt x="8567404" y="4907895"/>
                  <a:pt x="8568955" y="4908580"/>
                </a:cubicBezTo>
                <a:cubicBezTo>
                  <a:pt x="8570506" y="4909265"/>
                  <a:pt x="8571686" y="4910353"/>
                  <a:pt x="8572492" y="4911845"/>
                </a:cubicBezTo>
                <a:cubicBezTo>
                  <a:pt x="8573178" y="4913135"/>
                  <a:pt x="8573661" y="4915140"/>
                  <a:pt x="8573943" y="4917861"/>
                </a:cubicBezTo>
                <a:cubicBezTo>
                  <a:pt x="8574225" y="4920581"/>
                  <a:pt x="8574366" y="4923312"/>
                  <a:pt x="8574366" y="4926053"/>
                </a:cubicBezTo>
                <a:lnTo>
                  <a:pt x="8574366" y="4959730"/>
                </a:lnTo>
                <a:lnTo>
                  <a:pt x="8596193" y="4959730"/>
                </a:lnTo>
                <a:lnTo>
                  <a:pt x="8596193" y="4915533"/>
                </a:lnTo>
                <a:cubicBezTo>
                  <a:pt x="8596193" y="4907028"/>
                  <a:pt x="8594130" y="4900639"/>
                  <a:pt x="8590004" y="4896367"/>
                </a:cubicBezTo>
                <a:cubicBezTo>
                  <a:pt x="8585878" y="4892094"/>
                  <a:pt x="8580151" y="4889958"/>
                  <a:pt x="8572824" y="4889958"/>
                </a:cubicBezTo>
                <a:cubicBezTo>
                  <a:pt x="8568477" y="4889958"/>
                  <a:pt x="8564522" y="4890764"/>
                  <a:pt x="8560960" y="4892376"/>
                </a:cubicBezTo>
                <a:cubicBezTo>
                  <a:pt x="8557397" y="4893989"/>
                  <a:pt x="8553684" y="4896306"/>
                  <a:pt x="8549819" y="4899329"/>
                </a:cubicBezTo>
                <a:lnTo>
                  <a:pt x="8549819" y="4865652"/>
                </a:lnTo>
                <a:close/>
                <a:moveTo>
                  <a:pt x="8489288" y="4865652"/>
                </a:moveTo>
                <a:lnTo>
                  <a:pt x="8489288" y="4882158"/>
                </a:lnTo>
                <a:lnTo>
                  <a:pt x="8512324" y="4882158"/>
                </a:lnTo>
                <a:lnTo>
                  <a:pt x="8512324" y="4865652"/>
                </a:lnTo>
                <a:close/>
                <a:moveTo>
                  <a:pt x="8003513" y="4865652"/>
                </a:moveTo>
                <a:lnTo>
                  <a:pt x="8003513" y="4882158"/>
                </a:lnTo>
                <a:lnTo>
                  <a:pt x="8026549" y="4882158"/>
                </a:lnTo>
                <a:lnTo>
                  <a:pt x="8026549" y="4865652"/>
                </a:lnTo>
                <a:close/>
                <a:moveTo>
                  <a:pt x="7661218" y="4865652"/>
                </a:moveTo>
                <a:lnTo>
                  <a:pt x="7661218" y="4959730"/>
                </a:lnTo>
                <a:lnTo>
                  <a:pt x="7683044" y="4959730"/>
                </a:lnTo>
                <a:lnTo>
                  <a:pt x="7683044" y="4911603"/>
                </a:lnTo>
                <a:cubicBezTo>
                  <a:pt x="7685423" y="4910192"/>
                  <a:pt x="7687629" y="4909164"/>
                  <a:pt x="7689665" y="4908519"/>
                </a:cubicBezTo>
                <a:cubicBezTo>
                  <a:pt x="7691700" y="4907874"/>
                  <a:pt x="7693706" y="4907552"/>
                  <a:pt x="7695681" y="4907552"/>
                </a:cubicBezTo>
                <a:cubicBezTo>
                  <a:pt x="7698462" y="4907552"/>
                  <a:pt x="7700629" y="4907895"/>
                  <a:pt x="7702180" y="4908580"/>
                </a:cubicBezTo>
                <a:cubicBezTo>
                  <a:pt x="7703732" y="4909265"/>
                  <a:pt x="7704911" y="4910353"/>
                  <a:pt x="7705717" y="4911845"/>
                </a:cubicBezTo>
                <a:cubicBezTo>
                  <a:pt x="7706403" y="4913135"/>
                  <a:pt x="7706886" y="4915140"/>
                  <a:pt x="7707168" y="4917861"/>
                </a:cubicBezTo>
                <a:cubicBezTo>
                  <a:pt x="7707450" y="4920581"/>
                  <a:pt x="7707592" y="4923312"/>
                  <a:pt x="7707592" y="4926053"/>
                </a:cubicBezTo>
                <a:lnTo>
                  <a:pt x="7707592" y="4959730"/>
                </a:lnTo>
                <a:lnTo>
                  <a:pt x="7729418" y="4959730"/>
                </a:lnTo>
                <a:lnTo>
                  <a:pt x="7729418" y="4915533"/>
                </a:lnTo>
                <a:cubicBezTo>
                  <a:pt x="7729418" y="4907028"/>
                  <a:pt x="7727355" y="4900639"/>
                  <a:pt x="7723229" y="4896367"/>
                </a:cubicBezTo>
                <a:cubicBezTo>
                  <a:pt x="7719103" y="4892094"/>
                  <a:pt x="7713376" y="4889958"/>
                  <a:pt x="7706050" y="4889958"/>
                </a:cubicBezTo>
                <a:cubicBezTo>
                  <a:pt x="7701702" y="4889958"/>
                  <a:pt x="7697747" y="4890764"/>
                  <a:pt x="7694185" y="4892376"/>
                </a:cubicBezTo>
                <a:cubicBezTo>
                  <a:pt x="7690622" y="4893989"/>
                  <a:pt x="7686909" y="4896306"/>
                  <a:pt x="7683044" y="4899329"/>
                </a:cubicBezTo>
                <a:lnTo>
                  <a:pt x="7683044" y="4865652"/>
                </a:lnTo>
                <a:close/>
                <a:moveTo>
                  <a:pt x="7613100" y="4865652"/>
                </a:moveTo>
                <a:lnTo>
                  <a:pt x="7613100" y="4882158"/>
                </a:lnTo>
                <a:lnTo>
                  <a:pt x="7631057" y="4882158"/>
                </a:lnTo>
                <a:lnTo>
                  <a:pt x="7631057" y="4865652"/>
                </a:lnTo>
                <a:close/>
                <a:moveTo>
                  <a:pt x="7580632" y="4865652"/>
                </a:moveTo>
                <a:lnTo>
                  <a:pt x="7580632" y="4882158"/>
                </a:lnTo>
                <a:lnTo>
                  <a:pt x="7598589" y="4882158"/>
                </a:lnTo>
                <a:lnTo>
                  <a:pt x="7598589" y="4865652"/>
                </a:lnTo>
                <a:close/>
                <a:moveTo>
                  <a:pt x="7172015" y="4865652"/>
                </a:moveTo>
                <a:lnTo>
                  <a:pt x="7172015" y="4894553"/>
                </a:lnTo>
                <a:cubicBezTo>
                  <a:pt x="7169277" y="4893223"/>
                  <a:pt x="7166610" y="4892124"/>
                  <a:pt x="7164014" y="4891258"/>
                </a:cubicBezTo>
                <a:cubicBezTo>
                  <a:pt x="7161417" y="4890391"/>
                  <a:pt x="7158086" y="4889958"/>
                  <a:pt x="7154019" y="4889958"/>
                </a:cubicBezTo>
                <a:cubicBezTo>
                  <a:pt x="7150114" y="4889958"/>
                  <a:pt x="7146209" y="4890794"/>
                  <a:pt x="7142304" y="4892467"/>
                </a:cubicBezTo>
                <a:cubicBezTo>
                  <a:pt x="7138399" y="4894140"/>
                  <a:pt x="7135078" y="4896488"/>
                  <a:pt x="7132341" y="4899511"/>
                </a:cubicBezTo>
                <a:cubicBezTo>
                  <a:pt x="7129442" y="4902695"/>
                  <a:pt x="7127157" y="4906514"/>
                  <a:pt x="7125487" y="4910968"/>
                </a:cubicBezTo>
                <a:cubicBezTo>
                  <a:pt x="7123816" y="4915422"/>
                  <a:pt x="7122981" y="4920531"/>
                  <a:pt x="7122981" y="4926295"/>
                </a:cubicBezTo>
                <a:cubicBezTo>
                  <a:pt x="7122981" y="4937098"/>
                  <a:pt x="7125457" y="4945683"/>
                  <a:pt x="7130408" y="4952052"/>
                </a:cubicBezTo>
                <a:cubicBezTo>
                  <a:pt x="7135360" y="4958420"/>
                  <a:pt x="7141962" y="4961605"/>
                  <a:pt x="7150215" y="4961605"/>
                </a:cubicBezTo>
                <a:cubicBezTo>
                  <a:pt x="7154482" y="4961605"/>
                  <a:pt x="7158247" y="4960879"/>
                  <a:pt x="7161507" y="4959428"/>
                </a:cubicBezTo>
                <a:cubicBezTo>
                  <a:pt x="7164768" y="4957977"/>
                  <a:pt x="7168271" y="4955720"/>
                  <a:pt x="7172015" y="4952656"/>
                </a:cubicBezTo>
                <a:lnTo>
                  <a:pt x="7172015" y="4959730"/>
                </a:lnTo>
                <a:lnTo>
                  <a:pt x="7193841" y="4959730"/>
                </a:lnTo>
                <a:lnTo>
                  <a:pt x="7193841" y="4865652"/>
                </a:lnTo>
                <a:close/>
                <a:moveTo>
                  <a:pt x="7089718" y="4865652"/>
                </a:moveTo>
                <a:lnTo>
                  <a:pt x="7089718" y="4959730"/>
                </a:lnTo>
                <a:lnTo>
                  <a:pt x="7111544" y="4959730"/>
                </a:lnTo>
                <a:lnTo>
                  <a:pt x="7111544" y="4865652"/>
                </a:lnTo>
                <a:close/>
                <a:moveTo>
                  <a:pt x="6806679" y="4865652"/>
                </a:moveTo>
                <a:lnTo>
                  <a:pt x="6806679" y="4882158"/>
                </a:lnTo>
                <a:lnTo>
                  <a:pt x="6824636" y="4882158"/>
                </a:lnTo>
                <a:lnTo>
                  <a:pt x="6824636" y="4865652"/>
                </a:lnTo>
                <a:close/>
                <a:moveTo>
                  <a:pt x="6774211" y="4865652"/>
                </a:moveTo>
                <a:lnTo>
                  <a:pt x="6774211" y="4882158"/>
                </a:lnTo>
                <a:lnTo>
                  <a:pt x="6792168" y="4882158"/>
                </a:lnTo>
                <a:lnTo>
                  <a:pt x="6792168" y="4865652"/>
                </a:lnTo>
                <a:close/>
                <a:moveTo>
                  <a:pt x="8118139" y="4865048"/>
                </a:moveTo>
                <a:cubicBezTo>
                  <a:pt x="8109190" y="4865048"/>
                  <a:pt x="8102509" y="4867124"/>
                  <a:pt x="8098096" y="4871275"/>
                </a:cubicBezTo>
                <a:cubicBezTo>
                  <a:pt x="8093682" y="4875427"/>
                  <a:pt x="8091475" y="4881654"/>
                  <a:pt x="8091475" y="4889958"/>
                </a:cubicBezTo>
                <a:lnTo>
                  <a:pt x="8091475" y="4891832"/>
                </a:lnTo>
                <a:lnTo>
                  <a:pt x="8082164" y="4891832"/>
                </a:lnTo>
                <a:lnTo>
                  <a:pt x="8082164" y="4906585"/>
                </a:lnTo>
                <a:lnTo>
                  <a:pt x="8091475" y="4906585"/>
                </a:lnTo>
                <a:lnTo>
                  <a:pt x="8091475" y="4959730"/>
                </a:lnTo>
                <a:lnTo>
                  <a:pt x="8113302" y="4959730"/>
                </a:lnTo>
                <a:lnTo>
                  <a:pt x="8113302" y="4906585"/>
                </a:lnTo>
                <a:lnTo>
                  <a:pt x="8129324" y="4906585"/>
                </a:lnTo>
                <a:lnTo>
                  <a:pt x="8129324" y="4891832"/>
                </a:lnTo>
                <a:lnTo>
                  <a:pt x="8112576" y="4891832"/>
                </a:lnTo>
                <a:lnTo>
                  <a:pt x="8112576" y="4891288"/>
                </a:lnTo>
                <a:cubicBezTo>
                  <a:pt x="8112576" y="4886894"/>
                  <a:pt x="8113330" y="4883932"/>
                  <a:pt x="8114837" y="4882400"/>
                </a:cubicBezTo>
                <a:cubicBezTo>
                  <a:pt x="8116344" y="4880868"/>
                  <a:pt x="8119228" y="4880103"/>
                  <a:pt x="8123488" y="4880103"/>
                </a:cubicBezTo>
                <a:cubicBezTo>
                  <a:pt x="8125257" y="4880103"/>
                  <a:pt x="8126915" y="4880284"/>
                  <a:pt x="8128462" y="4880647"/>
                </a:cubicBezTo>
                <a:cubicBezTo>
                  <a:pt x="8130010" y="4881009"/>
                  <a:pt x="8131266" y="4881332"/>
                  <a:pt x="8132231" y="4881614"/>
                </a:cubicBezTo>
                <a:lnTo>
                  <a:pt x="8133859" y="4881614"/>
                </a:lnTo>
                <a:lnTo>
                  <a:pt x="8133859" y="4866257"/>
                </a:lnTo>
                <a:cubicBezTo>
                  <a:pt x="8131843" y="4865894"/>
                  <a:pt x="8129526" y="4865602"/>
                  <a:pt x="8126906" y="4865380"/>
                </a:cubicBezTo>
                <a:cubicBezTo>
                  <a:pt x="8124285" y="4865159"/>
                  <a:pt x="8121363" y="4865048"/>
                  <a:pt x="8118139" y="4865048"/>
                </a:cubicBezTo>
                <a:close/>
                <a:moveTo>
                  <a:pt x="8070514" y="4865048"/>
                </a:moveTo>
                <a:cubicBezTo>
                  <a:pt x="8061565" y="4865048"/>
                  <a:pt x="8054884" y="4867124"/>
                  <a:pt x="8050471" y="4871275"/>
                </a:cubicBezTo>
                <a:cubicBezTo>
                  <a:pt x="8046057" y="4875427"/>
                  <a:pt x="8043850" y="4881654"/>
                  <a:pt x="8043850" y="4889958"/>
                </a:cubicBezTo>
                <a:lnTo>
                  <a:pt x="8043850" y="4891832"/>
                </a:lnTo>
                <a:lnTo>
                  <a:pt x="8034539" y="4891832"/>
                </a:lnTo>
                <a:lnTo>
                  <a:pt x="8034539" y="4906585"/>
                </a:lnTo>
                <a:lnTo>
                  <a:pt x="8043850" y="4906585"/>
                </a:lnTo>
                <a:lnTo>
                  <a:pt x="8043850" y="4959730"/>
                </a:lnTo>
                <a:lnTo>
                  <a:pt x="8065677" y="4959730"/>
                </a:lnTo>
                <a:lnTo>
                  <a:pt x="8065677" y="4906585"/>
                </a:lnTo>
                <a:lnTo>
                  <a:pt x="8081699" y="4906585"/>
                </a:lnTo>
                <a:lnTo>
                  <a:pt x="8081699" y="4891832"/>
                </a:lnTo>
                <a:lnTo>
                  <a:pt x="8064951" y="4891832"/>
                </a:lnTo>
                <a:lnTo>
                  <a:pt x="8064951" y="4891288"/>
                </a:lnTo>
                <a:cubicBezTo>
                  <a:pt x="8064951" y="4886894"/>
                  <a:pt x="8065705" y="4883932"/>
                  <a:pt x="8067212" y="4882400"/>
                </a:cubicBezTo>
                <a:cubicBezTo>
                  <a:pt x="8068719" y="4880868"/>
                  <a:pt x="8071603" y="4880103"/>
                  <a:pt x="8075864" y="4880103"/>
                </a:cubicBezTo>
                <a:cubicBezTo>
                  <a:pt x="8077632" y="4880103"/>
                  <a:pt x="8079290" y="4880284"/>
                  <a:pt x="8080837" y="4880647"/>
                </a:cubicBezTo>
                <a:cubicBezTo>
                  <a:pt x="8082385" y="4881009"/>
                  <a:pt x="8083641" y="4881332"/>
                  <a:pt x="8084606" y="4881614"/>
                </a:cubicBezTo>
                <a:lnTo>
                  <a:pt x="8086234" y="4881614"/>
                </a:lnTo>
                <a:lnTo>
                  <a:pt x="8086234" y="4866257"/>
                </a:lnTo>
                <a:cubicBezTo>
                  <a:pt x="8084218" y="4865894"/>
                  <a:pt x="8081900" y="4865602"/>
                  <a:pt x="8079281" y="4865380"/>
                </a:cubicBezTo>
                <a:cubicBezTo>
                  <a:pt x="8076660" y="4865159"/>
                  <a:pt x="8073738" y="4865048"/>
                  <a:pt x="8070514" y="4865048"/>
                </a:cubicBezTo>
                <a:close/>
                <a:moveTo>
                  <a:pt x="7384714" y="4865048"/>
                </a:moveTo>
                <a:cubicBezTo>
                  <a:pt x="7375765" y="4865048"/>
                  <a:pt x="7369084" y="4867124"/>
                  <a:pt x="7364671" y="4871275"/>
                </a:cubicBezTo>
                <a:cubicBezTo>
                  <a:pt x="7360257" y="4875427"/>
                  <a:pt x="7358050" y="4881654"/>
                  <a:pt x="7358050" y="4889958"/>
                </a:cubicBezTo>
                <a:lnTo>
                  <a:pt x="7358050" y="4891832"/>
                </a:lnTo>
                <a:lnTo>
                  <a:pt x="7348739" y="4891832"/>
                </a:lnTo>
                <a:lnTo>
                  <a:pt x="7348739" y="4906585"/>
                </a:lnTo>
                <a:lnTo>
                  <a:pt x="7358050" y="4906585"/>
                </a:lnTo>
                <a:lnTo>
                  <a:pt x="7358050" y="4959730"/>
                </a:lnTo>
                <a:lnTo>
                  <a:pt x="7379877" y="4959730"/>
                </a:lnTo>
                <a:lnTo>
                  <a:pt x="7379877" y="4906585"/>
                </a:lnTo>
                <a:lnTo>
                  <a:pt x="7395899" y="4906585"/>
                </a:lnTo>
                <a:lnTo>
                  <a:pt x="7395899" y="4891832"/>
                </a:lnTo>
                <a:lnTo>
                  <a:pt x="7379151" y="4891832"/>
                </a:lnTo>
                <a:lnTo>
                  <a:pt x="7379151" y="4891288"/>
                </a:lnTo>
                <a:cubicBezTo>
                  <a:pt x="7379151" y="4886894"/>
                  <a:pt x="7379905" y="4883932"/>
                  <a:pt x="7381412" y="4882400"/>
                </a:cubicBezTo>
                <a:cubicBezTo>
                  <a:pt x="7382919" y="4880868"/>
                  <a:pt x="7385803" y="4880103"/>
                  <a:pt x="7390063" y="4880103"/>
                </a:cubicBezTo>
                <a:cubicBezTo>
                  <a:pt x="7391832" y="4880103"/>
                  <a:pt x="7393490" y="4880284"/>
                  <a:pt x="7395037" y="4880647"/>
                </a:cubicBezTo>
                <a:cubicBezTo>
                  <a:pt x="7396585" y="4881009"/>
                  <a:pt x="7397841" y="4881332"/>
                  <a:pt x="7398806" y="4881614"/>
                </a:cubicBezTo>
                <a:lnTo>
                  <a:pt x="7400433" y="4881614"/>
                </a:lnTo>
                <a:lnTo>
                  <a:pt x="7400433" y="4866257"/>
                </a:lnTo>
                <a:cubicBezTo>
                  <a:pt x="7398418" y="4865894"/>
                  <a:pt x="7396100" y="4865602"/>
                  <a:pt x="7393480" y="4865380"/>
                </a:cubicBezTo>
                <a:cubicBezTo>
                  <a:pt x="7390861" y="4865159"/>
                  <a:pt x="7387938" y="4865048"/>
                  <a:pt x="7384714" y="4865048"/>
                </a:cubicBezTo>
                <a:close/>
                <a:moveTo>
                  <a:pt x="0" y="0"/>
                </a:moveTo>
                <a:lnTo>
                  <a:pt x="9144000" y="0"/>
                </a:lnTo>
                <a:lnTo>
                  <a:pt x="9144000" y="5148263"/>
                </a:lnTo>
                <a:lnTo>
                  <a:pt x="0" y="5148263"/>
                </a:lnTo>
                <a:close/>
              </a:path>
            </a:pathLst>
          </a:custGeom>
          <a:solidFill>
            <a:schemeClr val="tx2"/>
          </a:solidFill>
        </p:spPr>
        <p:txBody>
          <a:bodyPr wrap="square">
            <a:noAutofit/>
          </a:bodyPr>
          <a:lstStyle>
            <a:lvl1pPr algn="ctr">
              <a:defRPr sz="1600"/>
            </a:lvl1pPr>
          </a:lstStyle>
          <a:p>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
            </a:r>
            <a:br>
              <a:rPr lang="de-DE" dirty="0"/>
            </a:br>
            <a:r>
              <a:rPr lang="de-DE" dirty="0"/>
              <a:t>Bild einfügen</a:t>
            </a:r>
          </a:p>
        </p:txBody>
      </p:sp>
      <p:sp>
        <p:nvSpPr>
          <p:cNvPr id="9" name="Foliennummernplatzhalter 8"/>
          <p:cNvSpPr>
            <a:spLocks noGrp="1"/>
          </p:cNvSpPr>
          <p:nvPr>
            <p:ph type="sldNum" sz="quarter" idx="15"/>
          </p:nvPr>
        </p:nvSpPr>
        <p:spPr/>
        <p:txBody>
          <a:bodyPr/>
          <a:lstStyle>
            <a:lvl1pPr>
              <a:defRPr>
                <a:solidFill>
                  <a:schemeClr val="bg1"/>
                </a:solidFill>
              </a:defRPr>
            </a:lvl1pPr>
          </a:lstStyle>
          <a:p>
            <a:fld id="{F7C2E025-60DE-4A0E-BABB-F88F666FDC3D}" type="slidenum">
              <a:rPr lang="de-DE" smtClean="0"/>
              <a:pPr/>
              <a:t>‹Nr.›</a:t>
            </a:fld>
            <a:r>
              <a:rPr lang="de-DE" dirty="0" smtClean="0"/>
              <a:t> - Zentrum für Schulpsychologie</a:t>
            </a:r>
            <a:endParaRPr lang="de-DE" dirty="0"/>
          </a:p>
        </p:txBody>
      </p:sp>
    </p:spTree>
    <p:extLst>
      <p:ext uri="{BB962C8B-B14F-4D97-AF65-F5344CB8AC3E}">
        <p14:creationId xmlns:p14="http://schemas.microsoft.com/office/powerpoint/2010/main" val="316594548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Schlussfolie Düsseldorf">
    <p:spTree>
      <p:nvGrpSpPr>
        <p:cNvPr id="1" name=""/>
        <p:cNvGrpSpPr/>
        <p:nvPr/>
      </p:nvGrpSpPr>
      <p:grpSpPr>
        <a:xfrm>
          <a:off x="0" y="0"/>
          <a:ext cx="0" cy="0"/>
          <a:chOff x="0" y="0"/>
          <a:chExt cx="0" cy="0"/>
        </a:xfrm>
      </p:grpSpPr>
      <p:pic>
        <p:nvPicPr>
          <p:cNvPr id="1026" name="Picture 2" descr="T:\PUBLIKATIONEN\Quark\13\13_PowerPoint_Vorlage\Düsseldorf NTF.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1" cy="5148263"/>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p:cNvSpPr txBox="1"/>
          <p:nvPr userDrawn="1"/>
        </p:nvSpPr>
        <p:spPr>
          <a:xfrm>
            <a:off x="360000" y="4114710"/>
            <a:ext cx="2683238" cy="180000"/>
          </a:xfrm>
          <a:prstGeom prst="rect">
            <a:avLst/>
          </a:prstGeom>
          <a:noFill/>
        </p:spPr>
        <p:txBody>
          <a:bodyPr wrap="none" lIns="0" tIns="0" rIns="0" bIns="0" rtlCol="0">
            <a:noAutofit/>
          </a:bodyPr>
          <a:lstStyle/>
          <a:p>
            <a:r>
              <a:rPr lang="de-DE" sz="900" b="1" dirty="0">
                <a:latin typeface="+mj-lt"/>
              </a:rPr>
              <a:t>Herausgegeben von:</a:t>
            </a:r>
          </a:p>
        </p:txBody>
      </p:sp>
      <p:sp>
        <p:nvSpPr>
          <p:cNvPr id="27" name="Vertikaler Textplatzhalter 2"/>
          <p:cNvSpPr>
            <a:spLocks noGrp="1"/>
          </p:cNvSpPr>
          <p:nvPr>
            <p:ph type="body" orient="vert" idx="19" hasCustomPrompt="1"/>
          </p:nvPr>
        </p:nvSpPr>
        <p:spPr>
          <a:xfrm>
            <a:off x="3232943" y="4115476"/>
            <a:ext cx="2681288" cy="677475"/>
          </a:xfrm>
        </p:spPr>
        <p:txBody>
          <a:bodyPr vert="horz" anchor="b" anchorCtr="0"/>
          <a:lstStyle>
            <a:lvl1pPr marL="0" indent="0">
              <a:lnSpc>
                <a:spcPct val="100000"/>
              </a:lnSpc>
              <a:spcAft>
                <a:spcPts val="0"/>
              </a:spcAft>
              <a:buFont typeface="Arial" panose="020B0604020202020204" pitchFamily="34" charset="0"/>
              <a:buNone/>
              <a:defRPr sz="900" b="0">
                <a:solidFill>
                  <a:schemeClr val="tx1"/>
                </a:solidFill>
                <a:latin typeface="Verdana" charset="0"/>
                <a:ea typeface="Verdana" charset="0"/>
                <a:cs typeface="Verdana" charset="0"/>
              </a:defRPr>
            </a:lvl1pPr>
            <a:lvl2pPr marL="0" indent="0">
              <a:lnSpc>
                <a:spcPct val="100000"/>
              </a:lnSpc>
              <a:spcAft>
                <a:spcPts val="0"/>
              </a:spcAft>
              <a:buNone/>
              <a:defRPr sz="900" b="0">
                <a:solidFill>
                  <a:schemeClr val="tx1"/>
                </a:solidFill>
                <a:latin typeface="+mn-lt"/>
              </a:defRPr>
            </a:lvl2pPr>
            <a:lvl3pPr marL="0" indent="0">
              <a:lnSpc>
                <a:spcPct val="100000"/>
              </a:lnSpc>
              <a:spcAft>
                <a:spcPts val="0"/>
              </a:spcAft>
              <a:buFont typeface="Arial" panose="020B0604020202020204" pitchFamily="34" charset="0"/>
              <a:buNone/>
              <a:defRPr sz="900" b="0">
                <a:solidFill>
                  <a:schemeClr val="tx1"/>
                </a:solidFill>
                <a:latin typeface="+mn-lt"/>
              </a:defRPr>
            </a:lvl3pPr>
            <a:lvl4pPr marL="0" indent="0">
              <a:lnSpc>
                <a:spcPct val="100000"/>
              </a:lnSpc>
              <a:spcAft>
                <a:spcPts val="0"/>
              </a:spcAft>
              <a:buFont typeface="Arial" panose="020B0604020202020204" pitchFamily="34" charset="0"/>
              <a:buNone/>
              <a:defRPr sz="900" b="0">
                <a:solidFill>
                  <a:schemeClr val="tx1"/>
                </a:solidFill>
                <a:latin typeface="+mn-lt"/>
              </a:defRPr>
            </a:lvl4pPr>
            <a:lvl5pPr marL="0" indent="0">
              <a:lnSpc>
                <a:spcPct val="100000"/>
              </a:lnSpc>
              <a:spcAft>
                <a:spcPts val="0"/>
              </a:spcAft>
              <a:buFont typeface="Arial" panose="020B0604020202020204" pitchFamily="34" charset="0"/>
              <a:buNone/>
              <a:defRPr sz="900" b="0">
                <a:solidFill>
                  <a:schemeClr val="tx1"/>
                </a:solidFill>
                <a:latin typeface="+mn-lt"/>
              </a:defRPr>
            </a:lvl5pPr>
            <a:lvl6pPr marL="0" indent="0">
              <a:lnSpc>
                <a:spcPct val="100000"/>
              </a:lnSpc>
              <a:spcAft>
                <a:spcPts val="0"/>
              </a:spcAft>
              <a:buFont typeface="Arial" panose="020B0604020202020204" pitchFamily="34" charset="0"/>
              <a:buNone/>
              <a:defRPr sz="900" b="0">
                <a:solidFill>
                  <a:schemeClr val="tx1"/>
                </a:solidFill>
                <a:latin typeface="+mn-lt"/>
              </a:defRPr>
            </a:lvl6pPr>
            <a:lvl7pPr marL="0" indent="0">
              <a:lnSpc>
                <a:spcPct val="100000"/>
              </a:lnSpc>
              <a:spcAft>
                <a:spcPts val="0"/>
              </a:spcAft>
              <a:buFont typeface="Arial" panose="020B0604020202020204" pitchFamily="34" charset="0"/>
              <a:buNone/>
              <a:defRPr sz="900" b="0">
                <a:solidFill>
                  <a:schemeClr val="tx1"/>
                </a:solidFill>
                <a:latin typeface="+mn-lt"/>
              </a:defRPr>
            </a:lvl7pPr>
            <a:lvl8pPr marL="0" indent="0">
              <a:lnSpc>
                <a:spcPct val="100000"/>
              </a:lnSpc>
              <a:spcAft>
                <a:spcPts val="0"/>
              </a:spcAft>
              <a:buFont typeface="Arial" panose="020B0604020202020204" pitchFamily="34" charset="0"/>
              <a:buNone/>
              <a:defRPr sz="900" b="0">
                <a:solidFill>
                  <a:schemeClr val="tx1"/>
                </a:solidFill>
                <a:latin typeface="+mn-lt"/>
              </a:defRPr>
            </a:lvl8pPr>
            <a:lvl9pPr marL="0" indent="0">
              <a:lnSpc>
                <a:spcPct val="100000"/>
              </a:lnSpc>
              <a:spcAft>
                <a:spcPts val="0"/>
              </a:spcAft>
              <a:buFont typeface="Arial" panose="020B0604020202020204" pitchFamily="34" charset="0"/>
              <a:buNone/>
              <a:defRPr sz="900" b="0">
                <a:solidFill>
                  <a:schemeClr val="tx1"/>
                </a:solidFill>
                <a:latin typeface="+mn-lt"/>
              </a:defRPr>
            </a:lvl9pPr>
          </a:lstStyle>
          <a:p>
            <a:pPr lvl="0"/>
            <a:r>
              <a:rPr lang="de-DE" dirty="0"/>
              <a:t>Kontaktdaten</a:t>
            </a:r>
          </a:p>
          <a:p>
            <a:pPr lvl="0"/>
            <a:r>
              <a:rPr lang="de-DE" dirty="0"/>
              <a:t>XXXXXXXXXXXXX</a:t>
            </a:r>
            <a:br>
              <a:rPr lang="de-DE" dirty="0"/>
            </a:br>
            <a:r>
              <a:rPr lang="de-DE" dirty="0"/>
              <a:t>XXXXXXXXXXXXX</a:t>
            </a:r>
            <a:br>
              <a:rPr lang="de-DE" dirty="0"/>
            </a:br>
            <a:r>
              <a:rPr lang="de-DE" dirty="0"/>
              <a:t>XXXXXXXXXXXXX</a:t>
            </a:r>
          </a:p>
        </p:txBody>
      </p:sp>
      <p:sp>
        <p:nvSpPr>
          <p:cNvPr id="8" name="Foliennummernplatzhalter 8"/>
          <p:cNvSpPr>
            <a:spLocks noGrp="1"/>
          </p:cNvSpPr>
          <p:nvPr>
            <p:ph type="sldNum" sz="quarter" idx="15"/>
          </p:nvPr>
        </p:nvSpPr>
        <p:spPr>
          <a:xfrm>
            <a:off x="908055" y="4383005"/>
            <a:ext cx="2135183" cy="312358"/>
          </a:xfrm>
        </p:spPr>
        <p:txBody>
          <a:bodyPr/>
          <a:lstStyle>
            <a:lvl1pPr>
              <a:defRPr b="0">
                <a:solidFill>
                  <a:schemeClr val="tx1"/>
                </a:solidFill>
                <a:latin typeface="Minion Pro" pitchFamily="18" charset="0"/>
                <a:ea typeface="Verdana" charset="0"/>
                <a:cs typeface="Verdana" charset="0"/>
              </a:defRPr>
            </a:lvl1pPr>
          </a:lstStyle>
          <a:p>
            <a:r>
              <a:rPr lang="de-DE" dirty="0" smtClean="0"/>
              <a:t>Landeshauptstadt Düsseldorf</a:t>
            </a:r>
          </a:p>
          <a:p>
            <a:r>
              <a:rPr lang="de-DE" dirty="0" smtClean="0"/>
              <a:t>Amt für Schule und Bildung </a:t>
            </a:r>
            <a:endParaRPr lang="de-DE" dirty="0"/>
          </a:p>
        </p:txBody>
      </p:sp>
      <p:pic>
        <p:nvPicPr>
          <p:cNvPr id="9" name="Picture 4" descr="T:\PUBLIKATIONEN\Quark\Logos 2018\01_LHD\Bildmark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60000" y="4349478"/>
            <a:ext cx="427044" cy="427044"/>
          </a:xfrm>
          <a:prstGeom prst="rect">
            <a:avLst/>
          </a:prstGeom>
          <a:noFill/>
          <a:extLst>
            <a:ext uri="{909E8E84-426E-40DD-AFC4-6F175D3DCCD1}">
              <a14:hiddenFill xmlns:a14="http://schemas.microsoft.com/office/drawing/2010/main">
                <a:solidFill>
                  <a:srgbClr val="FFFFFF"/>
                </a:solidFill>
              </a14:hiddenFill>
            </a:ext>
          </a:extLst>
        </p:spPr>
      </p:pic>
      <p:sp>
        <p:nvSpPr>
          <p:cNvPr id="10" name="Rechteck 9"/>
          <p:cNvSpPr/>
          <p:nvPr userDrawn="1"/>
        </p:nvSpPr>
        <p:spPr>
          <a:xfrm>
            <a:off x="6643255" y="4835905"/>
            <a:ext cx="477981" cy="2002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n>
                <a:solidFill>
                  <a:schemeClr val="bg1"/>
                </a:solidFill>
              </a:ln>
              <a:solidFill>
                <a:schemeClr val="bg1"/>
              </a:solidFill>
            </a:endParaRPr>
          </a:p>
        </p:txBody>
      </p:sp>
      <p:pic>
        <p:nvPicPr>
          <p:cNvPr id="11" name="Grafik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840681" y="4349478"/>
            <a:ext cx="1896233" cy="565774"/>
          </a:xfrm>
          <a:prstGeom prst="rect">
            <a:avLst/>
          </a:prstGeom>
        </p:spPr>
      </p:pic>
    </p:spTree>
    <p:extLst>
      <p:ext uri="{BB962C8B-B14F-4D97-AF65-F5344CB8AC3E}">
        <p14:creationId xmlns:p14="http://schemas.microsoft.com/office/powerpoint/2010/main" val="118966145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5" orient="horz" pos="3005">
          <p15:clr>
            <a:srgbClr val="A4A3A4"/>
          </p15:clr>
        </p15:guide>
        <p15:guide id="7" pos="1917" userDrawn="1">
          <p15:clr>
            <a:srgbClr val="A4A3A4"/>
          </p15:clr>
        </p15:guide>
        <p15:guide id="8" pos="2036" userDrawn="1">
          <p15:clr>
            <a:srgbClr val="A4A3A4"/>
          </p15:clr>
        </p15:guide>
        <p15:guide id="9" pos="3725" userDrawn="1">
          <p15:clr>
            <a:srgbClr val="A4A3A4"/>
          </p15:clr>
        </p15:guide>
        <p15:guide id="10" pos="3843" userDrawn="1">
          <p15:clr>
            <a:srgbClr val="A4A3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Schlagwort links">
    <p:bg>
      <p:bgPr>
        <a:solidFill>
          <a:srgbClr val="009EE3"/>
        </a:solidFill>
        <a:effectLst/>
      </p:bgPr>
    </p:bg>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358775" y="1631949"/>
            <a:ext cx="8420592" cy="3138489"/>
          </a:xfrm>
        </p:spPr>
        <p:txBody>
          <a:bodyPr/>
          <a:lstStyle>
            <a:lvl1pPr marL="0" indent="7938" algn="l">
              <a:lnSpc>
                <a:spcPts val="8000"/>
              </a:lnSpc>
              <a:spcAft>
                <a:spcPts val="0"/>
              </a:spcAft>
              <a:buFont typeface="Arial" panose="020B0604020202020204" pitchFamily="34" charset="0"/>
              <a:buNone/>
              <a:tabLst/>
              <a:defRPr sz="9000" b="1">
                <a:solidFill>
                  <a:schemeClr val="bg1"/>
                </a:solidFill>
                <a:latin typeface="Verdana" charset="0"/>
                <a:ea typeface="Verdana" charset="0"/>
                <a:cs typeface="Verdana" charset="0"/>
              </a:defRPr>
            </a:lvl1pPr>
            <a:lvl2pPr marL="0" indent="3178800" algn="l">
              <a:lnSpc>
                <a:spcPct val="59000"/>
              </a:lnSpc>
              <a:spcAft>
                <a:spcPts val="0"/>
              </a:spcAft>
              <a:buFont typeface="Arial" panose="020B0604020202020204" pitchFamily="34" charset="0"/>
              <a:buNone/>
              <a:defRPr sz="13900" b="1">
                <a:solidFill>
                  <a:schemeClr val="bg1"/>
                </a:solidFill>
                <a:latin typeface="+mj-lt"/>
              </a:defRPr>
            </a:lvl2pPr>
            <a:lvl3pPr marL="0" indent="3178800" algn="l">
              <a:lnSpc>
                <a:spcPct val="59000"/>
              </a:lnSpc>
              <a:spcAft>
                <a:spcPts val="0"/>
              </a:spcAft>
              <a:buFont typeface="Arial" panose="020B0604020202020204" pitchFamily="34" charset="0"/>
              <a:buNone/>
              <a:defRPr sz="13900" b="1">
                <a:solidFill>
                  <a:schemeClr val="bg1"/>
                </a:solidFill>
                <a:latin typeface="+mj-lt"/>
              </a:defRPr>
            </a:lvl3pPr>
            <a:lvl4pPr marL="0" indent="3178800" algn="l">
              <a:lnSpc>
                <a:spcPct val="59000"/>
              </a:lnSpc>
              <a:spcAft>
                <a:spcPts val="0"/>
              </a:spcAft>
              <a:buFont typeface="Arial" panose="020B0604020202020204" pitchFamily="34" charset="0"/>
              <a:buNone/>
              <a:defRPr sz="13900" b="1">
                <a:solidFill>
                  <a:schemeClr val="bg1"/>
                </a:solidFill>
                <a:latin typeface="+mj-lt"/>
              </a:defRPr>
            </a:lvl4pPr>
            <a:lvl5pPr marL="0" indent="3178800" algn="l">
              <a:lnSpc>
                <a:spcPct val="59000"/>
              </a:lnSpc>
              <a:spcAft>
                <a:spcPts val="0"/>
              </a:spcAft>
              <a:buFont typeface="Arial" panose="020B0604020202020204" pitchFamily="34" charset="0"/>
              <a:buNone/>
              <a:defRPr sz="13900" b="1">
                <a:solidFill>
                  <a:schemeClr val="bg1"/>
                </a:solidFill>
                <a:latin typeface="+mj-lt"/>
              </a:defRPr>
            </a:lvl5pPr>
            <a:lvl6pPr marL="0" indent="3178800" algn="l">
              <a:lnSpc>
                <a:spcPct val="59000"/>
              </a:lnSpc>
              <a:spcAft>
                <a:spcPts val="0"/>
              </a:spcAft>
              <a:buFont typeface="Arial" panose="020B0604020202020204" pitchFamily="34" charset="0"/>
              <a:buNone/>
              <a:defRPr sz="13900" b="1">
                <a:solidFill>
                  <a:schemeClr val="bg1"/>
                </a:solidFill>
                <a:latin typeface="+mj-lt"/>
              </a:defRPr>
            </a:lvl6pPr>
            <a:lvl7pPr marL="0" indent="3178800" algn="l">
              <a:lnSpc>
                <a:spcPct val="59000"/>
              </a:lnSpc>
              <a:spcAft>
                <a:spcPts val="0"/>
              </a:spcAft>
              <a:buFont typeface="Arial" panose="020B0604020202020204" pitchFamily="34" charset="0"/>
              <a:buNone/>
              <a:defRPr sz="13900" b="1">
                <a:solidFill>
                  <a:schemeClr val="bg1"/>
                </a:solidFill>
                <a:latin typeface="+mj-lt"/>
              </a:defRPr>
            </a:lvl7pPr>
            <a:lvl8pPr marL="0" indent="3178800" algn="l">
              <a:lnSpc>
                <a:spcPct val="59000"/>
              </a:lnSpc>
              <a:spcAft>
                <a:spcPts val="0"/>
              </a:spcAft>
              <a:buFont typeface="Arial" panose="020B0604020202020204" pitchFamily="34" charset="0"/>
              <a:buNone/>
              <a:defRPr sz="13900" b="1">
                <a:solidFill>
                  <a:schemeClr val="bg1"/>
                </a:solidFill>
                <a:latin typeface="+mj-lt"/>
              </a:defRPr>
            </a:lvl8pPr>
            <a:lvl9pPr marL="0" indent="3178800" algn="l">
              <a:lnSpc>
                <a:spcPct val="59000"/>
              </a:lnSpc>
              <a:spcAft>
                <a:spcPts val="0"/>
              </a:spcAft>
              <a:buFont typeface="Arial" panose="020B0604020202020204" pitchFamily="34" charset="0"/>
              <a:buNone/>
              <a:defRPr sz="13900" b="1">
                <a:solidFill>
                  <a:schemeClr val="bg1"/>
                </a:solidFill>
                <a:latin typeface="+mj-lt"/>
              </a:defRPr>
            </a:lvl9pPr>
          </a:lstStyle>
          <a:p>
            <a:pPr lvl="0"/>
            <a:r>
              <a:rPr lang="de-DE" dirty="0"/>
              <a:t>Schlag</a:t>
            </a:r>
          </a:p>
          <a:p>
            <a:pPr lvl="0"/>
            <a:r>
              <a:rPr lang="de-DE" dirty="0" err="1"/>
              <a:t>wort</a:t>
            </a:r>
            <a:endParaRPr lang="de-DE" dirty="0"/>
          </a:p>
        </p:txBody>
      </p:sp>
      <p:sp>
        <p:nvSpPr>
          <p:cNvPr id="4" name="Titel 3"/>
          <p:cNvSpPr>
            <a:spLocks noGrp="1"/>
          </p:cNvSpPr>
          <p:nvPr>
            <p:ph type="title" hasCustomPrompt="1"/>
          </p:nvPr>
        </p:nvSpPr>
        <p:spPr/>
        <p:txBody>
          <a:bodyPr/>
          <a:lstStyle>
            <a:lvl1pPr>
              <a:defRPr>
                <a:solidFill>
                  <a:schemeClr val="bg1"/>
                </a:solidFill>
                <a:latin typeface="Verdana" charset="0"/>
                <a:ea typeface="Verdana" charset="0"/>
                <a:cs typeface="Verdana" charset="0"/>
              </a:defRPr>
            </a:lvl1pPr>
          </a:lstStyle>
          <a:p>
            <a:r>
              <a:rPr lang="de-DE" dirty="0"/>
              <a:t>Kapitelthema</a:t>
            </a:r>
          </a:p>
        </p:txBody>
      </p:sp>
      <p:sp>
        <p:nvSpPr>
          <p:cNvPr id="5" name="Vertikaler Textplatzhalter 2"/>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chemeClr val="bg1"/>
                </a:solidFill>
                <a:latin typeface="Verdana" charset="0"/>
                <a:ea typeface="Verdana" charset="0"/>
                <a:cs typeface="Verdana" charset="0"/>
              </a:defRPr>
            </a:lvl1pPr>
            <a:lvl2pPr marL="0" indent="0">
              <a:lnSpc>
                <a:spcPct val="83000"/>
              </a:lnSpc>
              <a:spcAft>
                <a:spcPts val="0"/>
              </a:spcAft>
              <a:buNone/>
              <a:defRPr sz="1800" b="0">
                <a:solidFill>
                  <a:schemeClr val="bg1"/>
                </a:solidFill>
                <a:latin typeface="+mn-lt"/>
              </a:defRPr>
            </a:lvl2pPr>
            <a:lvl3pPr marL="0" indent="0">
              <a:lnSpc>
                <a:spcPct val="83000"/>
              </a:lnSpc>
              <a:spcAft>
                <a:spcPts val="0"/>
              </a:spcAft>
              <a:buFont typeface="Arial" panose="020B0604020202020204" pitchFamily="34" charset="0"/>
              <a:buNone/>
              <a:defRPr sz="1800" b="0">
                <a:solidFill>
                  <a:schemeClr val="bg1"/>
                </a:solidFill>
                <a:latin typeface="+mn-lt"/>
              </a:defRPr>
            </a:lvl3pPr>
            <a:lvl4pPr marL="0" indent="0">
              <a:lnSpc>
                <a:spcPct val="83000"/>
              </a:lnSpc>
              <a:spcAft>
                <a:spcPts val="0"/>
              </a:spcAft>
              <a:buFont typeface="Arial" panose="020B0604020202020204" pitchFamily="34" charset="0"/>
              <a:buNone/>
              <a:defRPr sz="1800" b="0">
                <a:solidFill>
                  <a:schemeClr val="bg1"/>
                </a:solidFill>
                <a:latin typeface="+mn-lt"/>
              </a:defRPr>
            </a:lvl4pPr>
            <a:lvl5pPr marL="0" indent="0">
              <a:lnSpc>
                <a:spcPct val="83000"/>
              </a:lnSpc>
              <a:spcAft>
                <a:spcPts val="0"/>
              </a:spcAft>
              <a:buFont typeface="Arial" panose="020B0604020202020204" pitchFamily="34" charset="0"/>
              <a:buNone/>
              <a:defRPr sz="1800" b="0">
                <a:solidFill>
                  <a:schemeClr val="bg1"/>
                </a:solidFill>
                <a:latin typeface="+mn-lt"/>
              </a:defRPr>
            </a:lvl5pPr>
            <a:lvl6pPr marL="0" indent="0">
              <a:lnSpc>
                <a:spcPct val="83000"/>
              </a:lnSpc>
              <a:spcAft>
                <a:spcPts val="0"/>
              </a:spcAft>
              <a:buFont typeface="Arial" panose="020B0604020202020204" pitchFamily="34" charset="0"/>
              <a:buNone/>
              <a:defRPr sz="1800" b="0">
                <a:solidFill>
                  <a:schemeClr val="bg1"/>
                </a:solidFill>
                <a:latin typeface="+mn-lt"/>
              </a:defRPr>
            </a:lvl6pPr>
            <a:lvl7pPr marL="0" indent="0">
              <a:lnSpc>
                <a:spcPct val="83000"/>
              </a:lnSpc>
              <a:spcAft>
                <a:spcPts val="0"/>
              </a:spcAft>
              <a:buFont typeface="Arial" panose="020B0604020202020204" pitchFamily="34" charset="0"/>
              <a:buNone/>
              <a:defRPr sz="1800" b="0">
                <a:solidFill>
                  <a:schemeClr val="bg1"/>
                </a:solidFill>
                <a:latin typeface="+mn-lt"/>
              </a:defRPr>
            </a:lvl7pPr>
            <a:lvl8pPr marL="0" indent="0">
              <a:lnSpc>
                <a:spcPct val="83000"/>
              </a:lnSpc>
              <a:spcAft>
                <a:spcPts val="0"/>
              </a:spcAft>
              <a:buFont typeface="Arial" panose="020B0604020202020204" pitchFamily="34" charset="0"/>
              <a:buNone/>
              <a:defRPr sz="1800" b="0">
                <a:solidFill>
                  <a:schemeClr val="bg1"/>
                </a:solidFill>
                <a:latin typeface="+mn-lt"/>
              </a:defRPr>
            </a:lvl8pPr>
            <a:lvl9pPr marL="0" indent="0">
              <a:lnSpc>
                <a:spcPct val="83000"/>
              </a:lnSpc>
              <a:spcAft>
                <a:spcPts val="0"/>
              </a:spcAft>
              <a:buFont typeface="Arial" panose="020B0604020202020204" pitchFamily="34" charset="0"/>
              <a:buNone/>
              <a:defRPr sz="1800" b="0">
                <a:solidFill>
                  <a:schemeClr val="bg1"/>
                </a:solidFill>
                <a:latin typeface="+mn-lt"/>
              </a:defRPr>
            </a:lvl9pPr>
          </a:lstStyle>
          <a:p>
            <a:pPr lvl="0"/>
            <a:r>
              <a:rPr lang="de-DE" dirty="0"/>
              <a:t>Kapitelthema-Ergänzung</a:t>
            </a:r>
          </a:p>
        </p:txBody>
      </p:sp>
      <p:sp>
        <p:nvSpPr>
          <p:cNvPr id="6" name="Foliennummernplatzhalter 5"/>
          <p:cNvSpPr>
            <a:spLocks noGrp="1"/>
          </p:cNvSpPr>
          <p:nvPr>
            <p:ph type="sldNum" sz="quarter" idx="15"/>
          </p:nvPr>
        </p:nvSpPr>
        <p:spPr/>
        <p:txBody>
          <a:bodyPr/>
          <a:lstStyle>
            <a:lvl1pPr>
              <a:defRPr>
                <a:solidFill>
                  <a:schemeClr val="bg1"/>
                </a:solidFill>
                <a:latin typeface="Verdana" charset="0"/>
                <a:ea typeface="Verdana" charset="0"/>
                <a:cs typeface="Verdana" charset="0"/>
              </a:defRPr>
            </a:lvl1pPr>
          </a:lstStyle>
          <a:p>
            <a:fld id="{F7C2E025-60DE-4A0E-BABB-F88F666FDC3D}" type="slidenum">
              <a:rPr lang="de-DE" smtClean="0"/>
              <a:pPr/>
              <a:t>‹Nr.›</a:t>
            </a:fld>
            <a:r>
              <a:rPr lang="de-DE" dirty="0" smtClean="0"/>
              <a:t> - Zentrum für Schulpsychologie</a:t>
            </a:r>
            <a:endParaRPr lang="de-DE" dirty="0"/>
          </a:p>
        </p:txBody>
      </p:sp>
      <p:sp>
        <p:nvSpPr>
          <p:cNvPr id="22" name="Düsseldorf">
            <a:extLst>
              <a:ext uri="{FF2B5EF4-FFF2-40B4-BE49-F238E27FC236}">
                <a16:creationId xmlns:a16="http://schemas.microsoft.com/office/drawing/2014/main" id="{042D5C07-270B-4E68-A807-534E446F4E61}"/>
              </a:ext>
            </a:extLst>
          </p:cNvPr>
          <p:cNvSpPr txBox="1">
            <a:spLocks/>
          </p:cNvSpPr>
          <p:nvPr userDrawn="1"/>
        </p:nvSpPr>
        <p:spPr>
          <a:xfrm>
            <a:off x="6671827" y="4865048"/>
            <a:ext cx="728606" cy="96798"/>
          </a:xfrm>
          <a:custGeom>
            <a:avLst/>
            <a:gdLst/>
            <a:ahLst/>
            <a:cxnLst/>
            <a:rect l="l" t="t" r="r" b="b"/>
            <a:pathLst>
              <a:path w="728606" h="96798">
                <a:moveTo>
                  <a:pt x="490717" y="40811"/>
                </a:moveTo>
                <a:cubicBezTo>
                  <a:pt x="485006" y="40811"/>
                  <a:pt x="480723" y="42597"/>
                  <a:pt x="477868" y="46170"/>
                </a:cubicBezTo>
                <a:cubicBezTo>
                  <a:pt x="475012" y="49743"/>
                  <a:pt x="473585" y="54698"/>
                  <a:pt x="473585" y="61036"/>
                </a:cubicBezTo>
                <a:cubicBezTo>
                  <a:pt x="473585" y="67697"/>
                  <a:pt x="474731" y="72531"/>
                  <a:pt x="477023" y="75539"/>
                </a:cubicBezTo>
                <a:cubicBezTo>
                  <a:pt x="479315" y="78547"/>
                  <a:pt x="482995" y="80051"/>
                  <a:pt x="488062" y="80051"/>
                </a:cubicBezTo>
                <a:cubicBezTo>
                  <a:pt x="490033" y="80051"/>
                  <a:pt x="492124" y="79677"/>
                  <a:pt x="494336" y="78930"/>
                </a:cubicBezTo>
                <a:cubicBezTo>
                  <a:pt x="496548" y="78183"/>
                  <a:pt x="498499" y="77204"/>
                  <a:pt x="500188" y="75993"/>
                </a:cubicBezTo>
                <a:lnTo>
                  <a:pt x="500188" y="42628"/>
                </a:lnTo>
                <a:cubicBezTo>
                  <a:pt x="498660" y="41982"/>
                  <a:pt x="497051" y="41517"/>
                  <a:pt x="495362" y="41235"/>
                </a:cubicBezTo>
                <a:cubicBezTo>
                  <a:pt x="493673" y="40952"/>
                  <a:pt x="492125" y="40811"/>
                  <a:pt x="490717" y="40811"/>
                </a:cubicBezTo>
                <a:close/>
                <a:moveTo>
                  <a:pt x="573942" y="39844"/>
                </a:moveTo>
                <a:cubicBezTo>
                  <a:pt x="571845" y="39844"/>
                  <a:pt x="569981" y="40126"/>
                  <a:pt x="568349" y="40690"/>
                </a:cubicBezTo>
                <a:cubicBezTo>
                  <a:pt x="566716" y="41254"/>
                  <a:pt x="565155" y="42383"/>
                  <a:pt x="563663" y="44076"/>
                </a:cubicBezTo>
                <a:cubicBezTo>
                  <a:pt x="562333" y="45648"/>
                  <a:pt x="561275" y="47804"/>
                  <a:pt x="560489" y="50545"/>
                </a:cubicBezTo>
                <a:cubicBezTo>
                  <a:pt x="559703" y="53286"/>
                  <a:pt x="559310" y="56733"/>
                  <a:pt x="559310" y="60884"/>
                </a:cubicBezTo>
                <a:cubicBezTo>
                  <a:pt x="559310" y="64593"/>
                  <a:pt x="559653" y="67807"/>
                  <a:pt x="560338" y="70528"/>
                </a:cubicBezTo>
                <a:cubicBezTo>
                  <a:pt x="561023" y="73249"/>
                  <a:pt x="562031" y="75435"/>
                  <a:pt x="563361" y="77088"/>
                </a:cubicBezTo>
                <a:cubicBezTo>
                  <a:pt x="564651" y="78660"/>
                  <a:pt x="566192" y="79809"/>
                  <a:pt x="567986" y="80534"/>
                </a:cubicBezTo>
                <a:cubicBezTo>
                  <a:pt x="569780" y="81260"/>
                  <a:pt x="571825" y="81623"/>
                  <a:pt x="574123" y="81623"/>
                </a:cubicBezTo>
                <a:cubicBezTo>
                  <a:pt x="576098" y="81623"/>
                  <a:pt x="577982" y="81290"/>
                  <a:pt x="579776" y="80625"/>
                </a:cubicBezTo>
                <a:cubicBezTo>
                  <a:pt x="581570" y="79960"/>
                  <a:pt x="583091" y="78841"/>
                  <a:pt x="584341" y="77269"/>
                </a:cubicBezTo>
                <a:cubicBezTo>
                  <a:pt x="585752" y="75536"/>
                  <a:pt x="586810" y="73450"/>
                  <a:pt x="587515" y="71012"/>
                </a:cubicBezTo>
                <a:cubicBezTo>
                  <a:pt x="588221" y="68573"/>
                  <a:pt x="588573" y="65197"/>
                  <a:pt x="588573" y="60884"/>
                </a:cubicBezTo>
                <a:cubicBezTo>
                  <a:pt x="588573" y="56894"/>
                  <a:pt x="588210" y="53548"/>
                  <a:pt x="587485" y="50848"/>
                </a:cubicBezTo>
                <a:cubicBezTo>
                  <a:pt x="586759" y="48147"/>
                  <a:pt x="585752" y="45991"/>
                  <a:pt x="584462" y="44378"/>
                </a:cubicBezTo>
                <a:cubicBezTo>
                  <a:pt x="583172" y="42726"/>
                  <a:pt x="581620" y="41557"/>
                  <a:pt x="579806" y="40872"/>
                </a:cubicBezTo>
                <a:cubicBezTo>
                  <a:pt x="577992" y="40186"/>
                  <a:pt x="576038" y="39844"/>
                  <a:pt x="573942" y="39844"/>
                </a:cubicBezTo>
                <a:close/>
                <a:moveTo>
                  <a:pt x="364029" y="38272"/>
                </a:moveTo>
                <a:cubicBezTo>
                  <a:pt x="359837" y="38272"/>
                  <a:pt x="356391" y="39360"/>
                  <a:pt x="353690" y="41537"/>
                </a:cubicBezTo>
                <a:cubicBezTo>
                  <a:pt x="350989" y="43713"/>
                  <a:pt x="349478" y="47200"/>
                  <a:pt x="349155" y="51996"/>
                </a:cubicBezTo>
                <a:lnTo>
                  <a:pt x="377391" y="51996"/>
                </a:lnTo>
                <a:cubicBezTo>
                  <a:pt x="377270" y="47442"/>
                  <a:pt x="376141" y="44016"/>
                  <a:pt x="374005" y="41718"/>
                </a:cubicBezTo>
                <a:cubicBezTo>
                  <a:pt x="371869" y="39421"/>
                  <a:pt x="368543" y="38272"/>
                  <a:pt x="364029" y="38272"/>
                </a:cubicBezTo>
                <a:close/>
                <a:moveTo>
                  <a:pt x="93496" y="26784"/>
                </a:moveTo>
                <a:lnTo>
                  <a:pt x="115323" y="26784"/>
                </a:lnTo>
                <a:lnTo>
                  <a:pt x="115323" y="60461"/>
                </a:lnTo>
                <a:cubicBezTo>
                  <a:pt x="115323" y="63887"/>
                  <a:pt x="115434" y="66739"/>
                  <a:pt x="115656" y="69016"/>
                </a:cubicBezTo>
                <a:cubicBezTo>
                  <a:pt x="115877" y="71294"/>
                  <a:pt x="116391" y="73178"/>
                  <a:pt x="117197" y="74670"/>
                </a:cubicBezTo>
                <a:cubicBezTo>
                  <a:pt x="117963" y="76161"/>
                  <a:pt x="119122" y="77249"/>
                  <a:pt x="120674" y="77934"/>
                </a:cubicBezTo>
                <a:cubicBezTo>
                  <a:pt x="122226" y="78620"/>
                  <a:pt x="124392" y="78962"/>
                  <a:pt x="127173" y="78962"/>
                </a:cubicBezTo>
                <a:cubicBezTo>
                  <a:pt x="129028" y="78962"/>
                  <a:pt x="131083" y="78620"/>
                  <a:pt x="133340" y="77934"/>
                </a:cubicBezTo>
                <a:cubicBezTo>
                  <a:pt x="135598" y="77249"/>
                  <a:pt x="137774" y="76242"/>
                  <a:pt x="139870" y="74911"/>
                </a:cubicBezTo>
                <a:lnTo>
                  <a:pt x="139870" y="26784"/>
                </a:lnTo>
                <a:lnTo>
                  <a:pt x="161697" y="26784"/>
                </a:lnTo>
                <a:lnTo>
                  <a:pt x="161697" y="94682"/>
                </a:lnTo>
                <a:lnTo>
                  <a:pt x="139870" y="94682"/>
                </a:lnTo>
                <a:lnTo>
                  <a:pt x="139870" y="87185"/>
                </a:lnTo>
                <a:cubicBezTo>
                  <a:pt x="135845" y="90248"/>
                  <a:pt x="132161" y="92576"/>
                  <a:pt x="128820" y="94168"/>
                </a:cubicBezTo>
                <a:cubicBezTo>
                  <a:pt x="125479" y="95760"/>
                  <a:pt x="121494" y="96557"/>
                  <a:pt x="116865" y="96557"/>
                </a:cubicBezTo>
                <a:cubicBezTo>
                  <a:pt x="109377" y="96557"/>
                  <a:pt x="103610" y="94400"/>
                  <a:pt x="99565" y="90087"/>
                </a:cubicBezTo>
                <a:cubicBezTo>
                  <a:pt x="95519" y="85774"/>
                  <a:pt x="93496" y="79406"/>
                  <a:pt x="93496" y="70981"/>
                </a:cubicBezTo>
                <a:close/>
                <a:moveTo>
                  <a:pt x="671528" y="26542"/>
                </a:moveTo>
                <a:cubicBezTo>
                  <a:pt x="672292" y="26542"/>
                  <a:pt x="673157" y="26562"/>
                  <a:pt x="674123" y="26603"/>
                </a:cubicBezTo>
                <a:cubicBezTo>
                  <a:pt x="675088" y="26643"/>
                  <a:pt x="675932" y="26703"/>
                  <a:pt x="676656" y="26784"/>
                </a:cubicBezTo>
                <a:lnTo>
                  <a:pt x="676656" y="47522"/>
                </a:lnTo>
                <a:lnTo>
                  <a:pt x="674726" y="47522"/>
                </a:lnTo>
                <a:cubicBezTo>
                  <a:pt x="673801" y="47200"/>
                  <a:pt x="672313" y="46958"/>
                  <a:pt x="670262" y="46797"/>
                </a:cubicBezTo>
                <a:cubicBezTo>
                  <a:pt x="668210" y="46636"/>
                  <a:pt x="666501" y="46555"/>
                  <a:pt x="665134" y="46555"/>
                </a:cubicBezTo>
                <a:cubicBezTo>
                  <a:pt x="662037" y="46555"/>
                  <a:pt x="659302" y="46756"/>
                  <a:pt x="656929" y="47160"/>
                </a:cubicBezTo>
                <a:cubicBezTo>
                  <a:pt x="654556" y="47563"/>
                  <a:pt x="652002" y="48248"/>
                  <a:pt x="649267" y="49215"/>
                </a:cubicBezTo>
                <a:lnTo>
                  <a:pt x="649267" y="94682"/>
                </a:lnTo>
                <a:lnTo>
                  <a:pt x="627441" y="94682"/>
                </a:lnTo>
                <a:lnTo>
                  <a:pt x="627441" y="26784"/>
                </a:lnTo>
                <a:lnTo>
                  <a:pt x="649267" y="26784"/>
                </a:lnTo>
                <a:lnTo>
                  <a:pt x="649267" y="36760"/>
                </a:lnTo>
                <a:cubicBezTo>
                  <a:pt x="654053" y="32649"/>
                  <a:pt x="658215" y="29918"/>
                  <a:pt x="661755" y="28568"/>
                </a:cubicBezTo>
                <a:cubicBezTo>
                  <a:pt x="665294" y="27217"/>
                  <a:pt x="668552" y="26542"/>
                  <a:pt x="671528" y="26542"/>
                </a:cubicBezTo>
                <a:close/>
                <a:moveTo>
                  <a:pt x="286378" y="24910"/>
                </a:moveTo>
                <a:cubicBezTo>
                  <a:pt x="291456" y="24910"/>
                  <a:pt x="296324" y="25424"/>
                  <a:pt x="300979" y="26452"/>
                </a:cubicBezTo>
                <a:cubicBezTo>
                  <a:pt x="305635" y="27479"/>
                  <a:pt x="309272" y="28578"/>
                  <a:pt x="311892" y="29747"/>
                </a:cubicBezTo>
                <a:lnTo>
                  <a:pt x="311892" y="46918"/>
                </a:lnTo>
                <a:lnTo>
                  <a:pt x="310018" y="46918"/>
                </a:lnTo>
                <a:cubicBezTo>
                  <a:pt x="306794" y="44701"/>
                  <a:pt x="303115" y="42897"/>
                  <a:pt x="298984" y="41506"/>
                </a:cubicBezTo>
                <a:cubicBezTo>
                  <a:pt x="294852" y="40116"/>
                  <a:pt x="290670" y="39421"/>
                  <a:pt x="286438" y="39421"/>
                </a:cubicBezTo>
                <a:cubicBezTo>
                  <a:pt x="282931" y="39421"/>
                  <a:pt x="279979" y="39904"/>
                  <a:pt x="277581" y="40872"/>
                </a:cubicBezTo>
                <a:cubicBezTo>
                  <a:pt x="275182" y="41839"/>
                  <a:pt x="273983" y="43209"/>
                  <a:pt x="273983" y="44983"/>
                </a:cubicBezTo>
                <a:cubicBezTo>
                  <a:pt x="273983" y="46595"/>
                  <a:pt x="274527" y="47825"/>
                  <a:pt x="275616" y="48671"/>
                </a:cubicBezTo>
                <a:cubicBezTo>
                  <a:pt x="276704" y="49518"/>
                  <a:pt x="279263" y="50364"/>
                  <a:pt x="283294" y="51210"/>
                </a:cubicBezTo>
                <a:cubicBezTo>
                  <a:pt x="285511" y="51654"/>
                  <a:pt x="287899" y="52087"/>
                  <a:pt x="290459" y="52510"/>
                </a:cubicBezTo>
                <a:cubicBezTo>
                  <a:pt x="293018" y="52934"/>
                  <a:pt x="295588" y="53468"/>
                  <a:pt x="298168" y="54113"/>
                </a:cubicBezTo>
                <a:cubicBezTo>
                  <a:pt x="303891" y="55604"/>
                  <a:pt x="308124" y="57952"/>
                  <a:pt x="310865" y="61156"/>
                </a:cubicBezTo>
                <a:cubicBezTo>
                  <a:pt x="313605" y="64361"/>
                  <a:pt x="314976" y="68361"/>
                  <a:pt x="314976" y="73158"/>
                </a:cubicBezTo>
                <a:cubicBezTo>
                  <a:pt x="314976" y="80172"/>
                  <a:pt x="311832" y="85825"/>
                  <a:pt x="305544" y="90117"/>
                </a:cubicBezTo>
                <a:cubicBezTo>
                  <a:pt x="299256" y="94410"/>
                  <a:pt x="290650" y="96557"/>
                  <a:pt x="279727" y="96557"/>
                </a:cubicBezTo>
                <a:cubicBezTo>
                  <a:pt x="273681" y="96557"/>
                  <a:pt x="268199" y="95992"/>
                  <a:pt x="263281" y="94864"/>
                </a:cubicBezTo>
                <a:cubicBezTo>
                  <a:pt x="258364" y="93735"/>
                  <a:pt x="254414" y="92485"/>
                  <a:pt x="251431" y="91115"/>
                </a:cubicBezTo>
                <a:lnTo>
                  <a:pt x="251431" y="73218"/>
                </a:lnTo>
                <a:lnTo>
                  <a:pt x="253426" y="73218"/>
                </a:lnTo>
                <a:cubicBezTo>
                  <a:pt x="254514" y="73984"/>
                  <a:pt x="255774" y="74821"/>
                  <a:pt x="257205" y="75728"/>
                </a:cubicBezTo>
                <a:cubicBezTo>
                  <a:pt x="258636" y="76635"/>
                  <a:pt x="260662" y="77612"/>
                  <a:pt x="263281" y="78660"/>
                </a:cubicBezTo>
                <a:cubicBezTo>
                  <a:pt x="265539" y="79587"/>
                  <a:pt x="268098" y="80383"/>
                  <a:pt x="270960" y="81048"/>
                </a:cubicBezTo>
                <a:cubicBezTo>
                  <a:pt x="273822" y="81713"/>
                  <a:pt x="276885" y="82046"/>
                  <a:pt x="280150" y="82046"/>
                </a:cubicBezTo>
                <a:cubicBezTo>
                  <a:pt x="284423" y="82046"/>
                  <a:pt x="287587" y="81572"/>
                  <a:pt x="289643" y="80625"/>
                </a:cubicBezTo>
                <a:cubicBezTo>
                  <a:pt x="291698" y="79678"/>
                  <a:pt x="292726" y="78277"/>
                  <a:pt x="292726" y="76423"/>
                </a:cubicBezTo>
                <a:cubicBezTo>
                  <a:pt x="292726" y="74770"/>
                  <a:pt x="292122" y="73571"/>
                  <a:pt x="290912" y="72825"/>
                </a:cubicBezTo>
                <a:cubicBezTo>
                  <a:pt x="289703" y="72080"/>
                  <a:pt x="287406" y="71364"/>
                  <a:pt x="284020" y="70679"/>
                </a:cubicBezTo>
                <a:cubicBezTo>
                  <a:pt x="282407" y="70316"/>
                  <a:pt x="280221" y="69923"/>
                  <a:pt x="277460" y="69500"/>
                </a:cubicBezTo>
                <a:cubicBezTo>
                  <a:pt x="274698" y="69077"/>
                  <a:pt x="272189" y="68563"/>
                  <a:pt x="269932" y="67958"/>
                </a:cubicBezTo>
                <a:cubicBezTo>
                  <a:pt x="263765" y="66346"/>
                  <a:pt x="259190" y="63837"/>
                  <a:pt x="256207" y="60431"/>
                </a:cubicBezTo>
                <a:cubicBezTo>
                  <a:pt x="253225" y="57025"/>
                  <a:pt x="251733" y="52782"/>
                  <a:pt x="251733" y="47704"/>
                </a:cubicBezTo>
                <a:cubicBezTo>
                  <a:pt x="251733" y="41174"/>
                  <a:pt x="254827" y="35742"/>
                  <a:pt x="261014" y="31409"/>
                </a:cubicBezTo>
                <a:cubicBezTo>
                  <a:pt x="267201" y="27076"/>
                  <a:pt x="275656" y="24910"/>
                  <a:pt x="286378" y="24910"/>
                </a:cubicBezTo>
                <a:close/>
                <a:moveTo>
                  <a:pt x="210178" y="24910"/>
                </a:moveTo>
                <a:cubicBezTo>
                  <a:pt x="215256" y="24910"/>
                  <a:pt x="220124" y="25424"/>
                  <a:pt x="224779" y="26452"/>
                </a:cubicBezTo>
                <a:cubicBezTo>
                  <a:pt x="229435" y="27479"/>
                  <a:pt x="233072" y="28578"/>
                  <a:pt x="235692" y="29747"/>
                </a:cubicBezTo>
                <a:lnTo>
                  <a:pt x="235692" y="46918"/>
                </a:lnTo>
                <a:lnTo>
                  <a:pt x="233818" y="46918"/>
                </a:lnTo>
                <a:cubicBezTo>
                  <a:pt x="230594" y="44701"/>
                  <a:pt x="226915" y="42897"/>
                  <a:pt x="222784" y="41506"/>
                </a:cubicBezTo>
                <a:cubicBezTo>
                  <a:pt x="218652" y="40116"/>
                  <a:pt x="214470" y="39421"/>
                  <a:pt x="210238" y="39421"/>
                </a:cubicBezTo>
                <a:cubicBezTo>
                  <a:pt x="206731" y="39421"/>
                  <a:pt x="203779" y="39904"/>
                  <a:pt x="201381" y="40872"/>
                </a:cubicBezTo>
                <a:cubicBezTo>
                  <a:pt x="198982" y="41839"/>
                  <a:pt x="197783" y="43209"/>
                  <a:pt x="197783" y="44983"/>
                </a:cubicBezTo>
                <a:cubicBezTo>
                  <a:pt x="197783" y="46595"/>
                  <a:pt x="198327" y="47825"/>
                  <a:pt x="199416" y="48671"/>
                </a:cubicBezTo>
                <a:cubicBezTo>
                  <a:pt x="200504" y="49518"/>
                  <a:pt x="203063" y="50364"/>
                  <a:pt x="207094" y="51210"/>
                </a:cubicBezTo>
                <a:cubicBezTo>
                  <a:pt x="209311" y="51654"/>
                  <a:pt x="211699" y="52087"/>
                  <a:pt x="214259" y="52510"/>
                </a:cubicBezTo>
                <a:cubicBezTo>
                  <a:pt x="216818" y="52934"/>
                  <a:pt x="219388" y="53468"/>
                  <a:pt x="221968" y="54113"/>
                </a:cubicBezTo>
                <a:cubicBezTo>
                  <a:pt x="227691" y="55604"/>
                  <a:pt x="231924" y="57952"/>
                  <a:pt x="234665" y="61156"/>
                </a:cubicBezTo>
                <a:cubicBezTo>
                  <a:pt x="237405" y="64361"/>
                  <a:pt x="238776" y="68361"/>
                  <a:pt x="238776" y="73158"/>
                </a:cubicBezTo>
                <a:cubicBezTo>
                  <a:pt x="238776" y="80172"/>
                  <a:pt x="235632" y="85825"/>
                  <a:pt x="229344" y="90117"/>
                </a:cubicBezTo>
                <a:cubicBezTo>
                  <a:pt x="223056" y="94410"/>
                  <a:pt x="214450" y="96557"/>
                  <a:pt x="203527" y="96557"/>
                </a:cubicBezTo>
                <a:cubicBezTo>
                  <a:pt x="197481" y="96557"/>
                  <a:pt x="191999" y="95992"/>
                  <a:pt x="187081" y="94864"/>
                </a:cubicBezTo>
                <a:cubicBezTo>
                  <a:pt x="182164" y="93735"/>
                  <a:pt x="178214" y="92485"/>
                  <a:pt x="175231" y="91115"/>
                </a:cubicBezTo>
                <a:lnTo>
                  <a:pt x="175231" y="73218"/>
                </a:lnTo>
                <a:lnTo>
                  <a:pt x="177226" y="73218"/>
                </a:lnTo>
                <a:cubicBezTo>
                  <a:pt x="178314" y="73984"/>
                  <a:pt x="179574" y="74821"/>
                  <a:pt x="181005" y="75728"/>
                </a:cubicBezTo>
                <a:cubicBezTo>
                  <a:pt x="182436" y="76635"/>
                  <a:pt x="184462" y="77612"/>
                  <a:pt x="187081" y="78660"/>
                </a:cubicBezTo>
                <a:cubicBezTo>
                  <a:pt x="189339" y="79587"/>
                  <a:pt x="191898" y="80383"/>
                  <a:pt x="194760" y="81048"/>
                </a:cubicBezTo>
                <a:cubicBezTo>
                  <a:pt x="197622" y="81713"/>
                  <a:pt x="200685" y="82046"/>
                  <a:pt x="203950" y="82046"/>
                </a:cubicBezTo>
                <a:cubicBezTo>
                  <a:pt x="208223" y="82046"/>
                  <a:pt x="211387" y="81572"/>
                  <a:pt x="213443" y="80625"/>
                </a:cubicBezTo>
                <a:cubicBezTo>
                  <a:pt x="215498" y="79678"/>
                  <a:pt x="216526" y="78277"/>
                  <a:pt x="216526" y="76423"/>
                </a:cubicBezTo>
                <a:cubicBezTo>
                  <a:pt x="216526" y="74770"/>
                  <a:pt x="215922" y="73571"/>
                  <a:pt x="214712" y="72825"/>
                </a:cubicBezTo>
                <a:cubicBezTo>
                  <a:pt x="213503" y="72080"/>
                  <a:pt x="211206" y="71364"/>
                  <a:pt x="207820" y="70679"/>
                </a:cubicBezTo>
                <a:cubicBezTo>
                  <a:pt x="206207" y="70316"/>
                  <a:pt x="204021" y="69923"/>
                  <a:pt x="201260" y="69500"/>
                </a:cubicBezTo>
                <a:cubicBezTo>
                  <a:pt x="198498" y="69077"/>
                  <a:pt x="195989" y="68563"/>
                  <a:pt x="193732" y="67958"/>
                </a:cubicBezTo>
                <a:cubicBezTo>
                  <a:pt x="187565" y="66346"/>
                  <a:pt x="182990" y="63837"/>
                  <a:pt x="180007" y="60431"/>
                </a:cubicBezTo>
                <a:cubicBezTo>
                  <a:pt x="177025" y="57025"/>
                  <a:pt x="175533" y="52782"/>
                  <a:pt x="175533" y="47704"/>
                </a:cubicBezTo>
                <a:cubicBezTo>
                  <a:pt x="175533" y="41174"/>
                  <a:pt x="178627" y="35742"/>
                  <a:pt x="184814" y="31409"/>
                </a:cubicBezTo>
                <a:cubicBezTo>
                  <a:pt x="191001" y="27076"/>
                  <a:pt x="199456" y="24910"/>
                  <a:pt x="210178" y="24910"/>
                </a:cubicBezTo>
                <a:close/>
                <a:moveTo>
                  <a:pt x="573942" y="24668"/>
                </a:moveTo>
                <a:cubicBezTo>
                  <a:pt x="585792" y="24668"/>
                  <a:pt x="594952" y="27893"/>
                  <a:pt x="601421" y="34342"/>
                </a:cubicBezTo>
                <a:cubicBezTo>
                  <a:pt x="607891" y="40791"/>
                  <a:pt x="611125" y="49598"/>
                  <a:pt x="611125" y="60763"/>
                </a:cubicBezTo>
                <a:cubicBezTo>
                  <a:pt x="611125" y="71929"/>
                  <a:pt x="607871" y="80726"/>
                  <a:pt x="601361" y="87155"/>
                </a:cubicBezTo>
                <a:cubicBezTo>
                  <a:pt x="594851" y="93584"/>
                  <a:pt x="585711" y="96798"/>
                  <a:pt x="573942" y="96798"/>
                </a:cubicBezTo>
                <a:cubicBezTo>
                  <a:pt x="562172" y="96798"/>
                  <a:pt x="553032" y="93584"/>
                  <a:pt x="546522" y="87155"/>
                </a:cubicBezTo>
                <a:cubicBezTo>
                  <a:pt x="540012" y="80726"/>
                  <a:pt x="536758" y="71929"/>
                  <a:pt x="536758" y="60763"/>
                </a:cubicBezTo>
                <a:cubicBezTo>
                  <a:pt x="536758" y="49518"/>
                  <a:pt x="540033" y="40690"/>
                  <a:pt x="546583" y="34281"/>
                </a:cubicBezTo>
                <a:cubicBezTo>
                  <a:pt x="553133" y="27872"/>
                  <a:pt x="562252" y="24668"/>
                  <a:pt x="573942" y="24668"/>
                </a:cubicBezTo>
                <a:close/>
                <a:moveTo>
                  <a:pt x="365782" y="24668"/>
                </a:moveTo>
                <a:cubicBezTo>
                  <a:pt x="376827" y="24668"/>
                  <a:pt x="385130" y="27459"/>
                  <a:pt x="390692" y="33042"/>
                </a:cubicBezTo>
                <a:cubicBezTo>
                  <a:pt x="396255" y="38624"/>
                  <a:pt x="399036" y="46656"/>
                  <a:pt x="399036" y="57136"/>
                </a:cubicBezTo>
                <a:lnTo>
                  <a:pt x="399036" y="64754"/>
                </a:lnTo>
                <a:lnTo>
                  <a:pt x="349216" y="64754"/>
                </a:lnTo>
                <a:cubicBezTo>
                  <a:pt x="349538" y="70074"/>
                  <a:pt x="351564" y="74146"/>
                  <a:pt x="355292" y="76967"/>
                </a:cubicBezTo>
                <a:cubicBezTo>
                  <a:pt x="359021" y="79789"/>
                  <a:pt x="364512" y="81199"/>
                  <a:pt x="371768" y="81199"/>
                </a:cubicBezTo>
                <a:cubicBezTo>
                  <a:pt x="376363" y="81199"/>
                  <a:pt x="380817" y="80373"/>
                  <a:pt x="385130" y="78720"/>
                </a:cubicBezTo>
                <a:cubicBezTo>
                  <a:pt x="389443" y="77068"/>
                  <a:pt x="392849" y="75294"/>
                  <a:pt x="395348" y="73400"/>
                </a:cubicBezTo>
                <a:lnTo>
                  <a:pt x="397766" y="73400"/>
                </a:lnTo>
                <a:lnTo>
                  <a:pt x="397766" y="90873"/>
                </a:lnTo>
                <a:cubicBezTo>
                  <a:pt x="392849" y="92848"/>
                  <a:pt x="388213" y="94279"/>
                  <a:pt x="383860" y="95166"/>
                </a:cubicBezTo>
                <a:cubicBezTo>
                  <a:pt x="379507" y="96053"/>
                  <a:pt x="374690" y="96496"/>
                  <a:pt x="369410" y="96496"/>
                </a:cubicBezTo>
                <a:cubicBezTo>
                  <a:pt x="355786" y="96496"/>
                  <a:pt x="345346" y="93433"/>
                  <a:pt x="338091" y="87306"/>
                </a:cubicBezTo>
                <a:cubicBezTo>
                  <a:pt x="330835" y="81179"/>
                  <a:pt x="327208" y="72453"/>
                  <a:pt x="327208" y="61126"/>
                </a:cubicBezTo>
                <a:cubicBezTo>
                  <a:pt x="327208" y="49921"/>
                  <a:pt x="330644" y="41043"/>
                  <a:pt x="337516" y="34493"/>
                </a:cubicBezTo>
                <a:cubicBezTo>
                  <a:pt x="344389" y="27943"/>
                  <a:pt x="353811" y="24668"/>
                  <a:pt x="365782" y="24668"/>
                </a:cubicBezTo>
                <a:close/>
                <a:moveTo>
                  <a:pt x="23217" y="21463"/>
                </a:moveTo>
                <a:lnTo>
                  <a:pt x="23217" y="77814"/>
                </a:lnTo>
                <a:lnTo>
                  <a:pt x="29082" y="77814"/>
                </a:lnTo>
                <a:cubicBezTo>
                  <a:pt x="34604" y="77814"/>
                  <a:pt x="38655" y="77562"/>
                  <a:pt x="41234" y="77058"/>
                </a:cubicBezTo>
                <a:cubicBezTo>
                  <a:pt x="43814" y="76554"/>
                  <a:pt x="46333" y="75637"/>
                  <a:pt x="48792" y="74307"/>
                </a:cubicBezTo>
                <a:cubicBezTo>
                  <a:pt x="53024" y="71888"/>
                  <a:pt x="56128" y="68654"/>
                  <a:pt x="58103" y="64603"/>
                </a:cubicBezTo>
                <a:cubicBezTo>
                  <a:pt x="60078" y="60552"/>
                  <a:pt x="61066" y="55544"/>
                  <a:pt x="61066" y="49578"/>
                </a:cubicBezTo>
                <a:cubicBezTo>
                  <a:pt x="61066" y="43653"/>
                  <a:pt x="59988" y="38584"/>
                  <a:pt x="57831" y="34372"/>
                </a:cubicBezTo>
                <a:cubicBezTo>
                  <a:pt x="55675" y="30160"/>
                  <a:pt x="52259" y="26865"/>
                  <a:pt x="47583" y="24487"/>
                </a:cubicBezTo>
                <a:cubicBezTo>
                  <a:pt x="45205" y="23318"/>
                  <a:pt x="42776" y="22522"/>
                  <a:pt x="40297" y="22098"/>
                </a:cubicBezTo>
                <a:cubicBezTo>
                  <a:pt x="37818" y="21675"/>
                  <a:pt x="34080" y="21463"/>
                  <a:pt x="29082" y="21463"/>
                </a:cubicBezTo>
                <a:close/>
                <a:moveTo>
                  <a:pt x="0" y="4655"/>
                </a:moveTo>
                <a:lnTo>
                  <a:pt x="32649" y="4655"/>
                </a:lnTo>
                <a:cubicBezTo>
                  <a:pt x="39985" y="4655"/>
                  <a:pt x="46313" y="5270"/>
                  <a:pt x="51634" y="6499"/>
                </a:cubicBezTo>
                <a:cubicBezTo>
                  <a:pt x="56954" y="7729"/>
                  <a:pt x="61429" y="9472"/>
                  <a:pt x="65056" y="11729"/>
                </a:cubicBezTo>
                <a:cubicBezTo>
                  <a:pt x="71264" y="15518"/>
                  <a:pt x="76151" y="20627"/>
                  <a:pt x="79718" y="27056"/>
                </a:cubicBezTo>
                <a:cubicBezTo>
                  <a:pt x="83285" y="33485"/>
                  <a:pt x="85069" y="41053"/>
                  <a:pt x="85069" y="49759"/>
                </a:cubicBezTo>
                <a:cubicBezTo>
                  <a:pt x="85069" y="58143"/>
                  <a:pt x="83154" y="65651"/>
                  <a:pt x="79325" y="72281"/>
                </a:cubicBezTo>
                <a:cubicBezTo>
                  <a:pt x="75496" y="78912"/>
                  <a:pt x="70659" y="84001"/>
                  <a:pt x="64814" y="87548"/>
                </a:cubicBezTo>
                <a:cubicBezTo>
                  <a:pt x="60421" y="90208"/>
                  <a:pt x="55604" y="92062"/>
                  <a:pt x="50364" y="93110"/>
                </a:cubicBezTo>
                <a:cubicBezTo>
                  <a:pt x="45124" y="94158"/>
                  <a:pt x="38917" y="94682"/>
                  <a:pt x="31742" y="94682"/>
                </a:cubicBezTo>
                <a:lnTo>
                  <a:pt x="0" y="94682"/>
                </a:lnTo>
                <a:close/>
                <a:moveTo>
                  <a:pt x="500188" y="604"/>
                </a:moveTo>
                <a:lnTo>
                  <a:pt x="522014" y="604"/>
                </a:lnTo>
                <a:lnTo>
                  <a:pt x="522014" y="94682"/>
                </a:lnTo>
                <a:lnTo>
                  <a:pt x="500188" y="94682"/>
                </a:lnTo>
                <a:lnTo>
                  <a:pt x="500188" y="87608"/>
                </a:lnTo>
                <a:cubicBezTo>
                  <a:pt x="496444" y="90672"/>
                  <a:pt x="492941" y="92929"/>
                  <a:pt x="489680" y="94380"/>
                </a:cubicBezTo>
                <a:cubicBezTo>
                  <a:pt x="486420" y="95831"/>
                  <a:pt x="482655" y="96557"/>
                  <a:pt x="478388" y="96557"/>
                </a:cubicBezTo>
                <a:cubicBezTo>
                  <a:pt x="470135" y="96557"/>
                  <a:pt x="463533" y="93372"/>
                  <a:pt x="458581" y="87004"/>
                </a:cubicBezTo>
                <a:cubicBezTo>
                  <a:pt x="453630" y="80635"/>
                  <a:pt x="451154" y="72050"/>
                  <a:pt x="451154" y="61247"/>
                </a:cubicBezTo>
                <a:cubicBezTo>
                  <a:pt x="451154" y="55483"/>
                  <a:pt x="451989" y="50374"/>
                  <a:pt x="453660" y="45920"/>
                </a:cubicBezTo>
                <a:cubicBezTo>
                  <a:pt x="455330" y="41466"/>
                  <a:pt x="457615" y="37647"/>
                  <a:pt x="460514" y="34463"/>
                </a:cubicBezTo>
                <a:cubicBezTo>
                  <a:pt x="463251" y="31440"/>
                  <a:pt x="466572" y="29092"/>
                  <a:pt x="470477" y="27419"/>
                </a:cubicBezTo>
                <a:cubicBezTo>
                  <a:pt x="474382" y="25746"/>
                  <a:pt x="478287" y="24910"/>
                  <a:pt x="482192" y="24910"/>
                </a:cubicBezTo>
                <a:cubicBezTo>
                  <a:pt x="486259" y="24910"/>
                  <a:pt x="489590" y="25343"/>
                  <a:pt x="492187" y="26210"/>
                </a:cubicBezTo>
                <a:cubicBezTo>
                  <a:pt x="494783" y="27076"/>
                  <a:pt x="497450" y="28175"/>
                  <a:pt x="500188" y="29505"/>
                </a:cubicBezTo>
                <a:close/>
                <a:moveTo>
                  <a:pt x="417891" y="604"/>
                </a:moveTo>
                <a:lnTo>
                  <a:pt x="439717" y="604"/>
                </a:lnTo>
                <a:lnTo>
                  <a:pt x="439717" y="94682"/>
                </a:lnTo>
                <a:lnTo>
                  <a:pt x="417891" y="94682"/>
                </a:lnTo>
                <a:close/>
                <a:moveTo>
                  <a:pt x="134852" y="604"/>
                </a:moveTo>
                <a:lnTo>
                  <a:pt x="152809" y="604"/>
                </a:lnTo>
                <a:lnTo>
                  <a:pt x="152809" y="17110"/>
                </a:lnTo>
                <a:lnTo>
                  <a:pt x="134852" y="17110"/>
                </a:lnTo>
                <a:close/>
                <a:moveTo>
                  <a:pt x="102384" y="604"/>
                </a:moveTo>
                <a:lnTo>
                  <a:pt x="120341" y="604"/>
                </a:lnTo>
                <a:lnTo>
                  <a:pt x="120341" y="17110"/>
                </a:lnTo>
                <a:lnTo>
                  <a:pt x="102384" y="17110"/>
                </a:lnTo>
                <a:close/>
                <a:moveTo>
                  <a:pt x="712887" y="0"/>
                </a:moveTo>
                <a:cubicBezTo>
                  <a:pt x="716111" y="0"/>
                  <a:pt x="719033" y="111"/>
                  <a:pt x="721653" y="332"/>
                </a:cubicBezTo>
                <a:cubicBezTo>
                  <a:pt x="724273" y="554"/>
                  <a:pt x="726591" y="846"/>
                  <a:pt x="728606" y="1209"/>
                </a:cubicBezTo>
                <a:lnTo>
                  <a:pt x="728606" y="16566"/>
                </a:lnTo>
                <a:lnTo>
                  <a:pt x="726979" y="16566"/>
                </a:lnTo>
                <a:cubicBezTo>
                  <a:pt x="726014" y="16284"/>
                  <a:pt x="724758" y="15961"/>
                  <a:pt x="723210" y="15599"/>
                </a:cubicBezTo>
                <a:cubicBezTo>
                  <a:pt x="721663" y="15236"/>
                  <a:pt x="720005" y="15055"/>
                  <a:pt x="718236" y="15055"/>
                </a:cubicBezTo>
                <a:cubicBezTo>
                  <a:pt x="713976" y="15055"/>
                  <a:pt x="711092" y="15820"/>
                  <a:pt x="709585" y="17352"/>
                </a:cubicBezTo>
                <a:cubicBezTo>
                  <a:pt x="708078" y="18884"/>
                  <a:pt x="707324" y="21846"/>
                  <a:pt x="707324" y="26240"/>
                </a:cubicBezTo>
                <a:lnTo>
                  <a:pt x="707324" y="26784"/>
                </a:lnTo>
                <a:lnTo>
                  <a:pt x="724072" y="26784"/>
                </a:lnTo>
                <a:lnTo>
                  <a:pt x="724072" y="41537"/>
                </a:lnTo>
                <a:lnTo>
                  <a:pt x="708050" y="41537"/>
                </a:lnTo>
                <a:lnTo>
                  <a:pt x="708050" y="94682"/>
                </a:lnTo>
                <a:lnTo>
                  <a:pt x="686223" y="94682"/>
                </a:lnTo>
                <a:lnTo>
                  <a:pt x="686223" y="41537"/>
                </a:lnTo>
                <a:lnTo>
                  <a:pt x="676912" y="41537"/>
                </a:lnTo>
                <a:lnTo>
                  <a:pt x="676912" y="26784"/>
                </a:lnTo>
                <a:lnTo>
                  <a:pt x="686223" y="26784"/>
                </a:lnTo>
                <a:lnTo>
                  <a:pt x="686223" y="24910"/>
                </a:lnTo>
                <a:cubicBezTo>
                  <a:pt x="686223" y="16606"/>
                  <a:pt x="688430" y="10379"/>
                  <a:pt x="692844" y="6227"/>
                </a:cubicBezTo>
                <a:cubicBezTo>
                  <a:pt x="697257" y="2076"/>
                  <a:pt x="703938" y="0"/>
                  <a:pt x="712887"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de-DE"/>
            </a:defPPr>
            <a:lvl1pPr marL="0" indent="0" algn="r" defTabSz="685983" rtl="0" eaLnBrk="1" latinLnBrk="0" hangingPunct="1">
              <a:lnSpc>
                <a:spcPct val="100000"/>
              </a:lnSpc>
              <a:spcBef>
                <a:spcPts val="0"/>
              </a:spcBef>
              <a:buFont typeface="Arial" panose="020B0604020202020204" pitchFamily="34" charset="0"/>
              <a:buNone/>
              <a:defRPr sz="1000" b="1" kern="1200">
                <a:solidFill>
                  <a:schemeClr val="bg2"/>
                </a:solidFill>
                <a:latin typeface="+mj-lt"/>
                <a:ea typeface="+mn-ea"/>
                <a:cs typeface="+mn-cs"/>
              </a:defRPr>
            </a:lvl1pPr>
            <a:lvl2pPr marL="0" indent="0" algn="r" defTabSz="685983" rtl="0" eaLnBrk="1" latinLnBrk="0" hangingPunct="1">
              <a:lnSpc>
                <a:spcPct val="100000"/>
              </a:lnSpc>
              <a:spcBef>
                <a:spcPts val="0"/>
              </a:spcBef>
              <a:defRPr sz="1000" b="1" kern="1200">
                <a:solidFill>
                  <a:schemeClr val="tx1"/>
                </a:solidFill>
                <a:latin typeface="+mj-lt"/>
                <a:ea typeface="+mn-ea"/>
                <a:cs typeface="+mn-cs"/>
              </a:defRPr>
            </a:lvl2pPr>
            <a:lvl3pPr marL="0" indent="0" algn="r" defTabSz="685983" rtl="0" eaLnBrk="1" latinLnBrk="0" hangingPunct="1">
              <a:lnSpc>
                <a:spcPct val="100000"/>
              </a:lnSpc>
              <a:spcBef>
                <a:spcPts val="0"/>
              </a:spcBef>
              <a:defRPr sz="1000" b="1" kern="1200">
                <a:solidFill>
                  <a:schemeClr val="tx1"/>
                </a:solidFill>
                <a:latin typeface="+mj-lt"/>
                <a:ea typeface="+mn-ea"/>
                <a:cs typeface="+mn-cs"/>
              </a:defRPr>
            </a:lvl3pPr>
            <a:lvl4pPr marL="0" indent="0" algn="r" defTabSz="685983" rtl="0" eaLnBrk="1" latinLnBrk="0" hangingPunct="1">
              <a:lnSpc>
                <a:spcPct val="100000"/>
              </a:lnSpc>
              <a:spcBef>
                <a:spcPts val="0"/>
              </a:spcBef>
              <a:defRPr sz="1000" b="1" kern="1200">
                <a:solidFill>
                  <a:schemeClr val="tx1"/>
                </a:solidFill>
                <a:latin typeface="+mj-lt"/>
                <a:ea typeface="+mn-ea"/>
                <a:cs typeface="+mn-cs"/>
              </a:defRPr>
            </a:lvl4pPr>
            <a:lvl5pPr marL="0" indent="0" algn="r" defTabSz="685983" rtl="0" eaLnBrk="1" latinLnBrk="0" hangingPunct="1">
              <a:lnSpc>
                <a:spcPct val="100000"/>
              </a:lnSpc>
              <a:spcBef>
                <a:spcPts val="0"/>
              </a:spcBef>
              <a:defRPr sz="1000" b="1" kern="1200">
                <a:solidFill>
                  <a:schemeClr val="tx1"/>
                </a:solidFill>
                <a:latin typeface="+mj-lt"/>
                <a:ea typeface="+mn-ea"/>
                <a:cs typeface="+mn-cs"/>
              </a:defRPr>
            </a:lvl5pPr>
            <a:lvl6pPr marL="0" indent="0" algn="r" defTabSz="685983" rtl="0" eaLnBrk="1" latinLnBrk="0" hangingPunct="1">
              <a:lnSpc>
                <a:spcPct val="100000"/>
              </a:lnSpc>
              <a:spcBef>
                <a:spcPts val="0"/>
              </a:spcBef>
              <a:defRPr sz="1000" b="1" kern="1200">
                <a:solidFill>
                  <a:schemeClr val="tx1"/>
                </a:solidFill>
                <a:latin typeface="+mj-lt"/>
                <a:ea typeface="+mn-ea"/>
                <a:cs typeface="+mn-cs"/>
              </a:defRPr>
            </a:lvl6pPr>
            <a:lvl7pPr marL="0" indent="0" algn="r" defTabSz="685983" rtl="0" eaLnBrk="1" latinLnBrk="0" hangingPunct="1">
              <a:lnSpc>
                <a:spcPct val="100000"/>
              </a:lnSpc>
              <a:spcBef>
                <a:spcPts val="0"/>
              </a:spcBef>
              <a:defRPr sz="1000" b="1" kern="1200">
                <a:solidFill>
                  <a:schemeClr val="tx1"/>
                </a:solidFill>
                <a:latin typeface="+mj-lt"/>
                <a:ea typeface="+mn-ea"/>
                <a:cs typeface="+mn-cs"/>
              </a:defRPr>
            </a:lvl7pPr>
            <a:lvl8pPr marL="0" indent="0" algn="r" defTabSz="685983" rtl="0" eaLnBrk="1" latinLnBrk="0" hangingPunct="1">
              <a:lnSpc>
                <a:spcPct val="100000"/>
              </a:lnSpc>
              <a:spcBef>
                <a:spcPts val="0"/>
              </a:spcBef>
              <a:defRPr sz="1000" b="1" kern="1200">
                <a:solidFill>
                  <a:schemeClr val="tx1"/>
                </a:solidFill>
                <a:latin typeface="+mj-lt"/>
                <a:ea typeface="+mn-ea"/>
                <a:cs typeface="+mn-cs"/>
              </a:defRPr>
            </a:lvl8pPr>
            <a:lvl9pPr marL="0" indent="0" algn="r" defTabSz="685983" rtl="0" eaLnBrk="1" latinLnBrk="0" hangingPunct="1">
              <a:lnSpc>
                <a:spcPct val="100000"/>
              </a:lnSpc>
              <a:spcBef>
                <a:spcPts val="0"/>
              </a:spcBef>
              <a:defRPr sz="1000" b="1" kern="1200">
                <a:solidFill>
                  <a:schemeClr val="tx1"/>
                </a:solidFill>
                <a:latin typeface="+mj-lt"/>
                <a:ea typeface="+mn-ea"/>
                <a:cs typeface="+mn-cs"/>
              </a:defRPr>
            </a:lvl9pPr>
          </a:lstStyle>
          <a:p>
            <a:endParaRPr lang="de-DE" dirty="0">
              <a:solidFill>
                <a:schemeClr val="accent1"/>
              </a:solidFill>
              <a:latin typeface="Verdana" charset="0"/>
              <a:ea typeface="Verdana" charset="0"/>
              <a:cs typeface="Verdana" charset="0"/>
            </a:endParaRPr>
          </a:p>
        </p:txBody>
      </p:sp>
      <p:sp>
        <p:nvSpPr>
          <p:cNvPr id="23" name="Claim">
            <a:extLst>
              <a:ext uri="{FF2B5EF4-FFF2-40B4-BE49-F238E27FC236}">
                <a16:creationId xmlns:a16="http://schemas.microsoft.com/office/drawing/2014/main" id="{A0C5FCB0-D590-4B48-AB4C-B749D13B34BE}"/>
              </a:ext>
            </a:extLst>
          </p:cNvPr>
          <p:cNvSpPr/>
          <p:nvPr userDrawn="1"/>
        </p:nvSpPr>
        <p:spPr>
          <a:xfrm>
            <a:off x="7481452" y="4865048"/>
            <a:ext cx="1299502" cy="96496"/>
          </a:xfrm>
          <a:custGeom>
            <a:avLst/>
            <a:gdLst/>
            <a:ahLst/>
            <a:cxnLst/>
            <a:rect l="l" t="t" r="r" b="b"/>
            <a:pathLst>
              <a:path w="1299502" h="96496">
                <a:moveTo>
                  <a:pt x="135154" y="62819"/>
                </a:moveTo>
                <a:cubicBezTo>
                  <a:pt x="132212" y="63060"/>
                  <a:pt x="129028" y="63392"/>
                  <a:pt x="125602" y="63813"/>
                </a:cubicBezTo>
                <a:cubicBezTo>
                  <a:pt x="122175" y="64235"/>
                  <a:pt x="119575" y="64727"/>
                  <a:pt x="117802" y="65290"/>
                </a:cubicBezTo>
                <a:cubicBezTo>
                  <a:pt x="115625" y="65973"/>
                  <a:pt x="113963" y="66967"/>
                  <a:pt x="112814" y="68273"/>
                </a:cubicBezTo>
                <a:cubicBezTo>
                  <a:pt x="111665" y="69579"/>
                  <a:pt x="111091" y="71297"/>
                  <a:pt x="111091" y="73426"/>
                </a:cubicBezTo>
                <a:cubicBezTo>
                  <a:pt x="111091" y="74833"/>
                  <a:pt x="111212" y="75978"/>
                  <a:pt x="111454" y="76862"/>
                </a:cubicBezTo>
                <a:cubicBezTo>
                  <a:pt x="111695" y="77746"/>
                  <a:pt x="112300" y="78589"/>
                  <a:pt x="113267" y="79393"/>
                </a:cubicBezTo>
                <a:cubicBezTo>
                  <a:pt x="114194" y="80197"/>
                  <a:pt x="115303" y="80789"/>
                  <a:pt x="116593" y="81171"/>
                </a:cubicBezTo>
                <a:cubicBezTo>
                  <a:pt x="117883" y="81553"/>
                  <a:pt x="119898" y="81744"/>
                  <a:pt x="122639" y="81744"/>
                </a:cubicBezTo>
                <a:cubicBezTo>
                  <a:pt x="124816" y="81744"/>
                  <a:pt x="127022" y="81302"/>
                  <a:pt x="129259" y="80418"/>
                </a:cubicBezTo>
                <a:cubicBezTo>
                  <a:pt x="131497" y="79534"/>
                  <a:pt x="133462" y="78368"/>
                  <a:pt x="135154" y="76922"/>
                </a:cubicBezTo>
                <a:close/>
                <a:moveTo>
                  <a:pt x="1164128" y="38272"/>
                </a:moveTo>
                <a:cubicBezTo>
                  <a:pt x="1159936" y="38272"/>
                  <a:pt x="1156490" y="39360"/>
                  <a:pt x="1153790" y="41537"/>
                </a:cubicBezTo>
                <a:cubicBezTo>
                  <a:pt x="1151090" y="43713"/>
                  <a:pt x="1149578" y="47200"/>
                  <a:pt x="1149255" y="51996"/>
                </a:cubicBezTo>
                <a:lnTo>
                  <a:pt x="1177490" y="51996"/>
                </a:lnTo>
                <a:cubicBezTo>
                  <a:pt x="1177370" y="47442"/>
                  <a:pt x="1176241" y="44016"/>
                  <a:pt x="1174104" y="41718"/>
                </a:cubicBezTo>
                <a:cubicBezTo>
                  <a:pt x="1171968" y="39421"/>
                  <a:pt x="1168643" y="38272"/>
                  <a:pt x="1164128" y="38272"/>
                </a:cubicBezTo>
                <a:close/>
                <a:moveTo>
                  <a:pt x="954578" y="38272"/>
                </a:moveTo>
                <a:cubicBezTo>
                  <a:pt x="950386" y="38272"/>
                  <a:pt x="946940" y="39360"/>
                  <a:pt x="944240" y="41537"/>
                </a:cubicBezTo>
                <a:cubicBezTo>
                  <a:pt x="941540" y="43713"/>
                  <a:pt x="940028" y="47200"/>
                  <a:pt x="939705" y="51996"/>
                </a:cubicBezTo>
                <a:lnTo>
                  <a:pt x="967940" y="51996"/>
                </a:lnTo>
                <a:cubicBezTo>
                  <a:pt x="967820" y="47442"/>
                  <a:pt x="966691" y="44016"/>
                  <a:pt x="964554" y="41718"/>
                </a:cubicBezTo>
                <a:cubicBezTo>
                  <a:pt x="962418" y="39421"/>
                  <a:pt x="959093" y="38272"/>
                  <a:pt x="954578" y="38272"/>
                </a:cubicBezTo>
                <a:close/>
                <a:moveTo>
                  <a:pt x="297354" y="38272"/>
                </a:moveTo>
                <a:cubicBezTo>
                  <a:pt x="293162" y="38272"/>
                  <a:pt x="289716" y="39360"/>
                  <a:pt x="287015" y="41537"/>
                </a:cubicBezTo>
                <a:cubicBezTo>
                  <a:pt x="284314" y="43713"/>
                  <a:pt x="282803" y="47200"/>
                  <a:pt x="282480" y="51996"/>
                </a:cubicBezTo>
                <a:lnTo>
                  <a:pt x="310716" y="51996"/>
                </a:lnTo>
                <a:cubicBezTo>
                  <a:pt x="310595" y="47442"/>
                  <a:pt x="309466" y="44016"/>
                  <a:pt x="307330" y="41718"/>
                </a:cubicBezTo>
                <a:cubicBezTo>
                  <a:pt x="305194" y="39421"/>
                  <a:pt x="301868" y="38272"/>
                  <a:pt x="297354" y="38272"/>
                </a:cubicBezTo>
                <a:close/>
                <a:moveTo>
                  <a:pt x="1217990" y="26784"/>
                </a:moveTo>
                <a:lnTo>
                  <a:pt x="1239817" y="26784"/>
                </a:lnTo>
                <a:lnTo>
                  <a:pt x="1239817" y="94682"/>
                </a:lnTo>
                <a:lnTo>
                  <a:pt x="1217990" y="94682"/>
                </a:lnTo>
                <a:close/>
                <a:moveTo>
                  <a:pt x="1008440" y="26784"/>
                </a:moveTo>
                <a:lnTo>
                  <a:pt x="1030267" y="26784"/>
                </a:lnTo>
                <a:lnTo>
                  <a:pt x="1030267" y="94682"/>
                </a:lnTo>
                <a:lnTo>
                  <a:pt x="1008440" y="94682"/>
                </a:lnTo>
                <a:close/>
                <a:moveTo>
                  <a:pt x="522666" y="26784"/>
                </a:moveTo>
                <a:lnTo>
                  <a:pt x="544492" y="26784"/>
                </a:lnTo>
                <a:lnTo>
                  <a:pt x="544492" y="94682"/>
                </a:lnTo>
                <a:lnTo>
                  <a:pt x="522666" y="94682"/>
                </a:lnTo>
                <a:close/>
                <a:moveTo>
                  <a:pt x="909654" y="26542"/>
                </a:moveTo>
                <a:cubicBezTo>
                  <a:pt x="910418" y="26542"/>
                  <a:pt x="911282" y="26562"/>
                  <a:pt x="912248" y="26603"/>
                </a:cubicBezTo>
                <a:cubicBezTo>
                  <a:pt x="913212" y="26643"/>
                  <a:pt x="914057" y="26703"/>
                  <a:pt x="914781" y="26784"/>
                </a:cubicBezTo>
                <a:lnTo>
                  <a:pt x="914781" y="47522"/>
                </a:lnTo>
                <a:lnTo>
                  <a:pt x="912851" y="47522"/>
                </a:lnTo>
                <a:cubicBezTo>
                  <a:pt x="911926" y="47200"/>
                  <a:pt x="910438" y="46958"/>
                  <a:pt x="908386" y="46797"/>
                </a:cubicBezTo>
                <a:cubicBezTo>
                  <a:pt x="906335" y="46636"/>
                  <a:pt x="904626" y="46555"/>
                  <a:pt x="903259" y="46555"/>
                </a:cubicBezTo>
                <a:cubicBezTo>
                  <a:pt x="900162" y="46555"/>
                  <a:pt x="897427" y="46756"/>
                  <a:pt x="895054" y="47160"/>
                </a:cubicBezTo>
                <a:cubicBezTo>
                  <a:pt x="892681" y="47563"/>
                  <a:pt x="890127" y="48248"/>
                  <a:pt x="887392" y="49215"/>
                </a:cubicBezTo>
                <a:lnTo>
                  <a:pt x="887392" y="94682"/>
                </a:lnTo>
                <a:lnTo>
                  <a:pt x="865566" y="94682"/>
                </a:lnTo>
                <a:lnTo>
                  <a:pt x="865566" y="26784"/>
                </a:lnTo>
                <a:lnTo>
                  <a:pt x="887392" y="26784"/>
                </a:lnTo>
                <a:lnTo>
                  <a:pt x="887392" y="36760"/>
                </a:lnTo>
                <a:cubicBezTo>
                  <a:pt x="892178" y="32649"/>
                  <a:pt x="896341" y="29918"/>
                  <a:pt x="899880" y="28568"/>
                </a:cubicBezTo>
                <a:cubicBezTo>
                  <a:pt x="903419" y="27217"/>
                  <a:pt x="906677" y="26542"/>
                  <a:pt x="909654" y="26542"/>
                </a:cubicBezTo>
                <a:close/>
                <a:moveTo>
                  <a:pt x="509603" y="26542"/>
                </a:moveTo>
                <a:cubicBezTo>
                  <a:pt x="510367" y="26542"/>
                  <a:pt x="511232" y="26562"/>
                  <a:pt x="512198" y="26603"/>
                </a:cubicBezTo>
                <a:cubicBezTo>
                  <a:pt x="513163" y="26643"/>
                  <a:pt x="514007" y="26703"/>
                  <a:pt x="514731" y="26784"/>
                </a:cubicBezTo>
                <a:lnTo>
                  <a:pt x="514731" y="47522"/>
                </a:lnTo>
                <a:lnTo>
                  <a:pt x="512801" y="47522"/>
                </a:lnTo>
                <a:cubicBezTo>
                  <a:pt x="511876" y="47200"/>
                  <a:pt x="510388" y="46958"/>
                  <a:pt x="508337" y="46797"/>
                </a:cubicBezTo>
                <a:cubicBezTo>
                  <a:pt x="506285" y="46636"/>
                  <a:pt x="504576" y="46555"/>
                  <a:pt x="503209" y="46555"/>
                </a:cubicBezTo>
                <a:cubicBezTo>
                  <a:pt x="500112" y="46555"/>
                  <a:pt x="497377" y="46756"/>
                  <a:pt x="495004" y="47160"/>
                </a:cubicBezTo>
                <a:cubicBezTo>
                  <a:pt x="492631" y="47563"/>
                  <a:pt x="490077" y="48248"/>
                  <a:pt x="487342" y="49215"/>
                </a:cubicBezTo>
                <a:lnTo>
                  <a:pt x="487342" y="94682"/>
                </a:lnTo>
                <a:lnTo>
                  <a:pt x="465516" y="94682"/>
                </a:lnTo>
                <a:lnTo>
                  <a:pt x="465516" y="26784"/>
                </a:lnTo>
                <a:lnTo>
                  <a:pt x="487342" y="26784"/>
                </a:lnTo>
                <a:lnTo>
                  <a:pt x="487342" y="36760"/>
                </a:lnTo>
                <a:cubicBezTo>
                  <a:pt x="492128" y="32649"/>
                  <a:pt x="496291" y="29918"/>
                  <a:pt x="499830" y="28568"/>
                </a:cubicBezTo>
                <a:cubicBezTo>
                  <a:pt x="503369" y="27217"/>
                  <a:pt x="506627" y="26542"/>
                  <a:pt x="509603" y="26542"/>
                </a:cubicBezTo>
                <a:close/>
                <a:moveTo>
                  <a:pt x="121672" y="24849"/>
                </a:moveTo>
                <a:cubicBezTo>
                  <a:pt x="134046" y="24849"/>
                  <a:pt x="142984" y="26754"/>
                  <a:pt x="148486" y="30563"/>
                </a:cubicBezTo>
                <a:cubicBezTo>
                  <a:pt x="153988" y="34372"/>
                  <a:pt x="156739" y="40348"/>
                  <a:pt x="156739" y="48490"/>
                </a:cubicBezTo>
                <a:lnTo>
                  <a:pt x="156739" y="94682"/>
                </a:lnTo>
                <a:lnTo>
                  <a:pt x="135154" y="94682"/>
                </a:lnTo>
                <a:lnTo>
                  <a:pt x="135154" y="87487"/>
                </a:lnTo>
                <a:cubicBezTo>
                  <a:pt x="133986" y="88374"/>
                  <a:pt x="132535" y="89442"/>
                  <a:pt x="130801" y="90692"/>
                </a:cubicBezTo>
                <a:cubicBezTo>
                  <a:pt x="129068" y="91941"/>
                  <a:pt x="127435" y="92929"/>
                  <a:pt x="125904" y="93654"/>
                </a:cubicBezTo>
                <a:cubicBezTo>
                  <a:pt x="123768" y="94622"/>
                  <a:pt x="121551" y="95337"/>
                  <a:pt x="119253" y="95801"/>
                </a:cubicBezTo>
                <a:cubicBezTo>
                  <a:pt x="116956" y="96264"/>
                  <a:pt x="114436" y="96496"/>
                  <a:pt x="111695" y="96496"/>
                </a:cubicBezTo>
                <a:cubicBezTo>
                  <a:pt x="105246" y="96496"/>
                  <a:pt x="99845" y="94501"/>
                  <a:pt x="95492" y="90510"/>
                </a:cubicBezTo>
                <a:cubicBezTo>
                  <a:pt x="91139" y="86520"/>
                  <a:pt x="88962" y="81421"/>
                  <a:pt x="88962" y="75214"/>
                </a:cubicBezTo>
                <a:cubicBezTo>
                  <a:pt x="88962" y="70256"/>
                  <a:pt x="90070" y="66205"/>
                  <a:pt x="92287" y="63061"/>
                </a:cubicBezTo>
                <a:cubicBezTo>
                  <a:pt x="94504" y="59917"/>
                  <a:pt x="97648" y="57438"/>
                  <a:pt x="101719" y="55624"/>
                </a:cubicBezTo>
                <a:cubicBezTo>
                  <a:pt x="105750" y="53810"/>
                  <a:pt x="110748" y="52520"/>
                  <a:pt x="116714" y="51755"/>
                </a:cubicBezTo>
                <a:cubicBezTo>
                  <a:pt x="122679" y="50989"/>
                  <a:pt x="128866" y="50424"/>
                  <a:pt x="135275" y="50062"/>
                </a:cubicBezTo>
                <a:lnTo>
                  <a:pt x="135275" y="49699"/>
                </a:lnTo>
                <a:cubicBezTo>
                  <a:pt x="135275" y="45950"/>
                  <a:pt x="133744" y="43361"/>
                  <a:pt x="130680" y="41930"/>
                </a:cubicBezTo>
                <a:cubicBezTo>
                  <a:pt x="127617" y="40499"/>
                  <a:pt x="123103" y="39783"/>
                  <a:pt x="117137" y="39783"/>
                </a:cubicBezTo>
                <a:cubicBezTo>
                  <a:pt x="113550" y="39783"/>
                  <a:pt x="109720" y="40418"/>
                  <a:pt x="105649" y="41688"/>
                </a:cubicBezTo>
                <a:cubicBezTo>
                  <a:pt x="101578" y="42957"/>
                  <a:pt x="98656" y="43935"/>
                  <a:pt x="96882" y="44620"/>
                </a:cubicBezTo>
                <a:lnTo>
                  <a:pt x="94887" y="44620"/>
                </a:lnTo>
                <a:lnTo>
                  <a:pt x="94887" y="28235"/>
                </a:lnTo>
                <a:cubicBezTo>
                  <a:pt x="97185" y="27631"/>
                  <a:pt x="100923" y="26915"/>
                  <a:pt x="106103" y="26089"/>
                </a:cubicBezTo>
                <a:cubicBezTo>
                  <a:pt x="111282" y="25262"/>
                  <a:pt x="116472" y="24849"/>
                  <a:pt x="121672" y="24849"/>
                </a:cubicBezTo>
                <a:close/>
                <a:moveTo>
                  <a:pt x="1165882" y="24668"/>
                </a:moveTo>
                <a:cubicBezTo>
                  <a:pt x="1176926" y="24668"/>
                  <a:pt x="1185230" y="27459"/>
                  <a:pt x="1190792" y="33042"/>
                </a:cubicBezTo>
                <a:cubicBezTo>
                  <a:pt x="1196354" y="38624"/>
                  <a:pt x="1199136" y="46656"/>
                  <a:pt x="1199136" y="57136"/>
                </a:cubicBezTo>
                <a:lnTo>
                  <a:pt x="1199136" y="64754"/>
                </a:lnTo>
                <a:lnTo>
                  <a:pt x="1149316" y="64754"/>
                </a:lnTo>
                <a:cubicBezTo>
                  <a:pt x="1149638" y="70074"/>
                  <a:pt x="1151664" y="74146"/>
                  <a:pt x="1155392" y="76967"/>
                </a:cubicBezTo>
                <a:cubicBezTo>
                  <a:pt x="1159120" y="79789"/>
                  <a:pt x="1164612" y="81199"/>
                  <a:pt x="1171868" y="81199"/>
                </a:cubicBezTo>
                <a:cubicBezTo>
                  <a:pt x="1176462" y="81199"/>
                  <a:pt x="1180916" y="80373"/>
                  <a:pt x="1185230" y="78720"/>
                </a:cubicBezTo>
                <a:cubicBezTo>
                  <a:pt x="1189543" y="77068"/>
                  <a:pt x="1192948" y="75294"/>
                  <a:pt x="1195448" y="73400"/>
                </a:cubicBezTo>
                <a:lnTo>
                  <a:pt x="1197866" y="73400"/>
                </a:lnTo>
                <a:lnTo>
                  <a:pt x="1197866" y="90873"/>
                </a:lnTo>
                <a:cubicBezTo>
                  <a:pt x="1192948" y="92848"/>
                  <a:pt x="1188313" y="94279"/>
                  <a:pt x="1183960" y="95166"/>
                </a:cubicBezTo>
                <a:cubicBezTo>
                  <a:pt x="1179606" y="96053"/>
                  <a:pt x="1174790" y="96496"/>
                  <a:pt x="1169510" y="96496"/>
                </a:cubicBezTo>
                <a:cubicBezTo>
                  <a:pt x="1155886" y="96496"/>
                  <a:pt x="1145446" y="93433"/>
                  <a:pt x="1138190" y="87306"/>
                </a:cubicBezTo>
                <a:cubicBezTo>
                  <a:pt x="1130936" y="81179"/>
                  <a:pt x="1127308" y="72453"/>
                  <a:pt x="1127308" y="61126"/>
                </a:cubicBezTo>
                <a:cubicBezTo>
                  <a:pt x="1127308" y="49921"/>
                  <a:pt x="1130744" y="41043"/>
                  <a:pt x="1137616" y="34493"/>
                </a:cubicBezTo>
                <a:cubicBezTo>
                  <a:pt x="1144488" y="27943"/>
                  <a:pt x="1153910" y="24668"/>
                  <a:pt x="1165882" y="24668"/>
                </a:cubicBezTo>
                <a:close/>
                <a:moveTo>
                  <a:pt x="956332" y="24668"/>
                </a:moveTo>
                <a:cubicBezTo>
                  <a:pt x="967376" y="24668"/>
                  <a:pt x="975680" y="27459"/>
                  <a:pt x="981242" y="33042"/>
                </a:cubicBezTo>
                <a:cubicBezTo>
                  <a:pt x="986804" y="38624"/>
                  <a:pt x="989586" y="46656"/>
                  <a:pt x="989586" y="57136"/>
                </a:cubicBezTo>
                <a:lnTo>
                  <a:pt x="989586" y="64754"/>
                </a:lnTo>
                <a:lnTo>
                  <a:pt x="939766" y="64754"/>
                </a:lnTo>
                <a:cubicBezTo>
                  <a:pt x="940088" y="70074"/>
                  <a:pt x="942114" y="74146"/>
                  <a:pt x="945842" y="76967"/>
                </a:cubicBezTo>
                <a:cubicBezTo>
                  <a:pt x="949570" y="79789"/>
                  <a:pt x="955062" y="81199"/>
                  <a:pt x="962318" y="81199"/>
                </a:cubicBezTo>
                <a:cubicBezTo>
                  <a:pt x="966912" y="81199"/>
                  <a:pt x="971366" y="80373"/>
                  <a:pt x="975680" y="78720"/>
                </a:cubicBezTo>
                <a:cubicBezTo>
                  <a:pt x="979993" y="77068"/>
                  <a:pt x="983398" y="75294"/>
                  <a:pt x="985898" y="73400"/>
                </a:cubicBezTo>
                <a:lnTo>
                  <a:pt x="988316" y="73400"/>
                </a:lnTo>
                <a:lnTo>
                  <a:pt x="988316" y="90873"/>
                </a:lnTo>
                <a:cubicBezTo>
                  <a:pt x="983398" y="92848"/>
                  <a:pt x="978763" y="94279"/>
                  <a:pt x="974410" y="95166"/>
                </a:cubicBezTo>
                <a:cubicBezTo>
                  <a:pt x="970056" y="96053"/>
                  <a:pt x="965240" y="96496"/>
                  <a:pt x="959960" y="96496"/>
                </a:cubicBezTo>
                <a:cubicBezTo>
                  <a:pt x="946336" y="96496"/>
                  <a:pt x="935896" y="93433"/>
                  <a:pt x="928640" y="87306"/>
                </a:cubicBezTo>
                <a:cubicBezTo>
                  <a:pt x="921386" y="81179"/>
                  <a:pt x="917758" y="72453"/>
                  <a:pt x="917758" y="61126"/>
                </a:cubicBezTo>
                <a:cubicBezTo>
                  <a:pt x="917758" y="49921"/>
                  <a:pt x="921194" y="41043"/>
                  <a:pt x="928066" y="34493"/>
                </a:cubicBezTo>
                <a:cubicBezTo>
                  <a:pt x="934938" y="27943"/>
                  <a:pt x="944360" y="24668"/>
                  <a:pt x="956332" y="24668"/>
                </a:cubicBezTo>
                <a:close/>
                <a:moveTo>
                  <a:pt x="299107" y="24668"/>
                </a:moveTo>
                <a:cubicBezTo>
                  <a:pt x="310152" y="24668"/>
                  <a:pt x="318455" y="27459"/>
                  <a:pt x="324017" y="33042"/>
                </a:cubicBezTo>
                <a:cubicBezTo>
                  <a:pt x="329580" y="38624"/>
                  <a:pt x="332361" y="46656"/>
                  <a:pt x="332361" y="57136"/>
                </a:cubicBezTo>
                <a:lnTo>
                  <a:pt x="332361" y="64754"/>
                </a:lnTo>
                <a:lnTo>
                  <a:pt x="282541" y="64754"/>
                </a:lnTo>
                <a:cubicBezTo>
                  <a:pt x="282863" y="70074"/>
                  <a:pt x="284889" y="74146"/>
                  <a:pt x="288617" y="76967"/>
                </a:cubicBezTo>
                <a:cubicBezTo>
                  <a:pt x="292346" y="79789"/>
                  <a:pt x="297838" y="81199"/>
                  <a:pt x="305093" y="81199"/>
                </a:cubicBezTo>
                <a:cubicBezTo>
                  <a:pt x="309688" y="81199"/>
                  <a:pt x="314142" y="80373"/>
                  <a:pt x="318455" y="78720"/>
                </a:cubicBezTo>
                <a:cubicBezTo>
                  <a:pt x="322768" y="77068"/>
                  <a:pt x="326174" y="75294"/>
                  <a:pt x="328673" y="73400"/>
                </a:cubicBezTo>
                <a:lnTo>
                  <a:pt x="331091" y="73400"/>
                </a:lnTo>
                <a:lnTo>
                  <a:pt x="331091" y="90873"/>
                </a:lnTo>
                <a:cubicBezTo>
                  <a:pt x="326174" y="92848"/>
                  <a:pt x="321538" y="94279"/>
                  <a:pt x="317185" y="95166"/>
                </a:cubicBezTo>
                <a:cubicBezTo>
                  <a:pt x="312832" y="96053"/>
                  <a:pt x="308015" y="96496"/>
                  <a:pt x="302735" y="96496"/>
                </a:cubicBezTo>
                <a:cubicBezTo>
                  <a:pt x="289111" y="96496"/>
                  <a:pt x="278671" y="93433"/>
                  <a:pt x="271416" y="87306"/>
                </a:cubicBezTo>
                <a:cubicBezTo>
                  <a:pt x="264161" y="81179"/>
                  <a:pt x="260533" y="72453"/>
                  <a:pt x="260533" y="61126"/>
                </a:cubicBezTo>
                <a:cubicBezTo>
                  <a:pt x="260533" y="49921"/>
                  <a:pt x="263969" y="41043"/>
                  <a:pt x="270842" y="34493"/>
                </a:cubicBezTo>
                <a:cubicBezTo>
                  <a:pt x="277714" y="27943"/>
                  <a:pt x="287136" y="24668"/>
                  <a:pt x="299107" y="24668"/>
                </a:cubicBezTo>
                <a:close/>
                <a:moveTo>
                  <a:pt x="1257360" y="7376"/>
                </a:moveTo>
                <a:lnTo>
                  <a:pt x="1279186" y="7376"/>
                </a:lnTo>
                <a:lnTo>
                  <a:pt x="1279186" y="26784"/>
                </a:lnTo>
                <a:lnTo>
                  <a:pt x="1299502" y="26784"/>
                </a:lnTo>
                <a:lnTo>
                  <a:pt x="1299502" y="41537"/>
                </a:lnTo>
                <a:lnTo>
                  <a:pt x="1279186" y="41537"/>
                </a:lnTo>
                <a:lnTo>
                  <a:pt x="1279186" y="65637"/>
                </a:lnTo>
                <a:cubicBezTo>
                  <a:pt x="1279186" y="68019"/>
                  <a:pt x="1279207" y="70098"/>
                  <a:pt x="1279247" y="71874"/>
                </a:cubicBezTo>
                <a:cubicBezTo>
                  <a:pt x="1279288" y="73650"/>
                  <a:pt x="1279609" y="75245"/>
                  <a:pt x="1280212" y="76658"/>
                </a:cubicBezTo>
                <a:cubicBezTo>
                  <a:pt x="1280774" y="78071"/>
                  <a:pt x="1281769" y="79191"/>
                  <a:pt x="1283196" y="80018"/>
                </a:cubicBezTo>
                <a:cubicBezTo>
                  <a:pt x="1284622" y="80846"/>
                  <a:pt x="1286702" y="81260"/>
                  <a:pt x="1289435" y="81260"/>
                </a:cubicBezTo>
                <a:cubicBezTo>
                  <a:pt x="1290560" y="81260"/>
                  <a:pt x="1292036" y="81018"/>
                  <a:pt x="1293865" y="80534"/>
                </a:cubicBezTo>
                <a:cubicBezTo>
                  <a:pt x="1295694" y="80051"/>
                  <a:pt x="1296970" y="79607"/>
                  <a:pt x="1297694" y="79204"/>
                </a:cubicBezTo>
                <a:lnTo>
                  <a:pt x="1299502" y="79204"/>
                </a:lnTo>
                <a:lnTo>
                  <a:pt x="1299502" y="94084"/>
                </a:lnTo>
                <a:cubicBezTo>
                  <a:pt x="1297164" y="94687"/>
                  <a:pt x="1294685" y="95159"/>
                  <a:pt x="1292065" y="95500"/>
                </a:cubicBezTo>
                <a:cubicBezTo>
                  <a:pt x="1289446" y="95842"/>
                  <a:pt x="1286241" y="96012"/>
                  <a:pt x="1282452" y="96012"/>
                </a:cubicBezTo>
                <a:cubicBezTo>
                  <a:pt x="1273987" y="96012"/>
                  <a:pt x="1267689" y="94299"/>
                  <a:pt x="1263558" y="90873"/>
                </a:cubicBezTo>
                <a:cubicBezTo>
                  <a:pt x="1259426" y="87447"/>
                  <a:pt x="1257360" y="81582"/>
                  <a:pt x="1257360" y="73279"/>
                </a:cubicBezTo>
                <a:lnTo>
                  <a:pt x="1257360" y="41537"/>
                </a:lnTo>
                <a:lnTo>
                  <a:pt x="1248412" y="41537"/>
                </a:lnTo>
                <a:lnTo>
                  <a:pt x="1248412" y="26784"/>
                </a:lnTo>
                <a:lnTo>
                  <a:pt x="1257360" y="26784"/>
                </a:lnTo>
                <a:close/>
                <a:moveTo>
                  <a:pt x="657285" y="7376"/>
                </a:moveTo>
                <a:lnTo>
                  <a:pt x="679112" y="7376"/>
                </a:lnTo>
                <a:lnTo>
                  <a:pt x="679112" y="26784"/>
                </a:lnTo>
                <a:lnTo>
                  <a:pt x="699427" y="26784"/>
                </a:lnTo>
                <a:lnTo>
                  <a:pt x="699427" y="41537"/>
                </a:lnTo>
                <a:lnTo>
                  <a:pt x="679112" y="41537"/>
                </a:lnTo>
                <a:lnTo>
                  <a:pt x="679112" y="65637"/>
                </a:lnTo>
                <a:cubicBezTo>
                  <a:pt x="679112" y="68019"/>
                  <a:pt x="679132" y="70098"/>
                  <a:pt x="679172" y="71874"/>
                </a:cubicBezTo>
                <a:cubicBezTo>
                  <a:pt x="679213" y="73650"/>
                  <a:pt x="679534" y="75245"/>
                  <a:pt x="680137" y="76658"/>
                </a:cubicBezTo>
                <a:cubicBezTo>
                  <a:pt x="680699" y="78071"/>
                  <a:pt x="681694" y="79191"/>
                  <a:pt x="683121" y="80018"/>
                </a:cubicBezTo>
                <a:cubicBezTo>
                  <a:pt x="684548" y="80846"/>
                  <a:pt x="686627" y="81260"/>
                  <a:pt x="689360" y="81260"/>
                </a:cubicBezTo>
                <a:cubicBezTo>
                  <a:pt x="690485" y="81260"/>
                  <a:pt x="691962" y="81018"/>
                  <a:pt x="693790" y="80534"/>
                </a:cubicBezTo>
                <a:cubicBezTo>
                  <a:pt x="695619" y="80051"/>
                  <a:pt x="696895" y="79607"/>
                  <a:pt x="697619" y="79204"/>
                </a:cubicBezTo>
                <a:lnTo>
                  <a:pt x="699427" y="79204"/>
                </a:lnTo>
                <a:lnTo>
                  <a:pt x="699427" y="94084"/>
                </a:lnTo>
                <a:cubicBezTo>
                  <a:pt x="697089" y="94687"/>
                  <a:pt x="694610" y="95159"/>
                  <a:pt x="691990" y="95500"/>
                </a:cubicBezTo>
                <a:cubicBezTo>
                  <a:pt x="689370" y="95842"/>
                  <a:pt x="686166" y="96012"/>
                  <a:pt x="682377" y="96012"/>
                </a:cubicBezTo>
                <a:cubicBezTo>
                  <a:pt x="673912" y="96012"/>
                  <a:pt x="667614" y="94299"/>
                  <a:pt x="663483" y="90873"/>
                </a:cubicBezTo>
                <a:cubicBezTo>
                  <a:pt x="659351" y="87447"/>
                  <a:pt x="657285" y="81582"/>
                  <a:pt x="657285" y="73279"/>
                </a:cubicBezTo>
                <a:lnTo>
                  <a:pt x="657285" y="41537"/>
                </a:lnTo>
                <a:lnTo>
                  <a:pt x="648337" y="41537"/>
                </a:lnTo>
                <a:lnTo>
                  <a:pt x="648337" y="26784"/>
                </a:lnTo>
                <a:lnTo>
                  <a:pt x="657285" y="26784"/>
                </a:lnTo>
                <a:close/>
                <a:moveTo>
                  <a:pt x="409635" y="7376"/>
                </a:moveTo>
                <a:lnTo>
                  <a:pt x="431462" y="7376"/>
                </a:lnTo>
                <a:lnTo>
                  <a:pt x="431462" y="26784"/>
                </a:lnTo>
                <a:lnTo>
                  <a:pt x="451777" y="26784"/>
                </a:lnTo>
                <a:lnTo>
                  <a:pt x="451777" y="41537"/>
                </a:lnTo>
                <a:lnTo>
                  <a:pt x="431462" y="41537"/>
                </a:lnTo>
                <a:lnTo>
                  <a:pt x="431462" y="65637"/>
                </a:lnTo>
                <a:cubicBezTo>
                  <a:pt x="431462" y="68019"/>
                  <a:pt x="431482" y="70098"/>
                  <a:pt x="431522" y="71874"/>
                </a:cubicBezTo>
                <a:cubicBezTo>
                  <a:pt x="431563" y="73650"/>
                  <a:pt x="431884" y="75245"/>
                  <a:pt x="432487" y="76658"/>
                </a:cubicBezTo>
                <a:cubicBezTo>
                  <a:pt x="433049" y="78071"/>
                  <a:pt x="434044" y="79191"/>
                  <a:pt x="435471" y="80018"/>
                </a:cubicBezTo>
                <a:cubicBezTo>
                  <a:pt x="436898" y="80846"/>
                  <a:pt x="438977" y="81260"/>
                  <a:pt x="441710" y="81260"/>
                </a:cubicBezTo>
                <a:cubicBezTo>
                  <a:pt x="442835" y="81260"/>
                  <a:pt x="444312" y="81018"/>
                  <a:pt x="446140" y="80534"/>
                </a:cubicBezTo>
                <a:cubicBezTo>
                  <a:pt x="447969" y="80051"/>
                  <a:pt x="449245" y="79607"/>
                  <a:pt x="449969" y="79204"/>
                </a:cubicBezTo>
                <a:lnTo>
                  <a:pt x="451777" y="79204"/>
                </a:lnTo>
                <a:lnTo>
                  <a:pt x="451777" y="94084"/>
                </a:lnTo>
                <a:cubicBezTo>
                  <a:pt x="449439" y="94687"/>
                  <a:pt x="446960" y="95159"/>
                  <a:pt x="444340" y="95500"/>
                </a:cubicBezTo>
                <a:cubicBezTo>
                  <a:pt x="441720" y="95842"/>
                  <a:pt x="438516" y="96012"/>
                  <a:pt x="434727" y="96012"/>
                </a:cubicBezTo>
                <a:cubicBezTo>
                  <a:pt x="426262" y="96012"/>
                  <a:pt x="419964" y="94299"/>
                  <a:pt x="415833" y="90873"/>
                </a:cubicBezTo>
                <a:cubicBezTo>
                  <a:pt x="411701" y="87447"/>
                  <a:pt x="409635" y="81582"/>
                  <a:pt x="409635" y="73279"/>
                </a:cubicBezTo>
                <a:lnTo>
                  <a:pt x="409635" y="41537"/>
                </a:lnTo>
                <a:lnTo>
                  <a:pt x="400687" y="41537"/>
                </a:lnTo>
                <a:lnTo>
                  <a:pt x="400687" y="26784"/>
                </a:lnTo>
                <a:lnTo>
                  <a:pt x="409635" y="26784"/>
                </a:lnTo>
                <a:close/>
                <a:moveTo>
                  <a:pt x="781050" y="4655"/>
                </a:moveTo>
                <a:lnTo>
                  <a:pt x="845562" y="4655"/>
                </a:lnTo>
                <a:lnTo>
                  <a:pt x="845562" y="22068"/>
                </a:lnTo>
                <a:lnTo>
                  <a:pt x="804146" y="22068"/>
                </a:lnTo>
                <a:lnTo>
                  <a:pt x="804146" y="38816"/>
                </a:lnTo>
                <a:lnTo>
                  <a:pt x="842539" y="38816"/>
                </a:lnTo>
                <a:lnTo>
                  <a:pt x="842539" y="56229"/>
                </a:lnTo>
                <a:lnTo>
                  <a:pt x="804146" y="56229"/>
                </a:lnTo>
                <a:lnTo>
                  <a:pt x="804146" y="94682"/>
                </a:lnTo>
                <a:lnTo>
                  <a:pt x="781050" y="94682"/>
                </a:lnTo>
                <a:close/>
                <a:moveTo>
                  <a:pt x="0" y="4655"/>
                </a:moveTo>
                <a:lnTo>
                  <a:pt x="27752" y="4655"/>
                </a:lnTo>
                <a:lnTo>
                  <a:pt x="60582" y="56229"/>
                </a:lnTo>
                <a:lnTo>
                  <a:pt x="60582" y="4655"/>
                </a:lnTo>
                <a:lnTo>
                  <a:pt x="81865" y="4655"/>
                </a:lnTo>
                <a:lnTo>
                  <a:pt x="81865" y="94682"/>
                </a:lnTo>
                <a:lnTo>
                  <a:pt x="59494" y="94682"/>
                </a:lnTo>
                <a:lnTo>
                  <a:pt x="21282" y="32891"/>
                </a:lnTo>
                <a:lnTo>
                  <a:pt x="21282" y="94682"/>
                </a:lnTo>
                <a:lnTo>
                  <a:pt x="0" y="94682"/>
                </a:lnTo>
                <a:close/>
                <a:moveTo>
                  <a:pt x="1217386" y="604"/>
                </a:moveTo>
                <a:lnTo>
                  <a:pt x="1240422" y="604"/>
                </a:lnTo>
                <a:lnTo>
                  <a:pt x="1240422" y="17110"/>
                </a:lnTo>
                <a:lnTo>
                  <a:pt x="1217386" y="17110"/>
                </a:lnTo>
                <a:close/>
                <a:moveTo>
                  <a:pt x="1046540" y="604"/>
                </a:moveTo>
                <a:lnTo>
                  <a:pt x="1068367" y="604"/>
                </a:lnTo>
                <a:lnTo>
                  <a:pt x="1068367" y="34281"/>
                </a:lnTo>
                <a:cubicBezTo>
                  <a:pt x="1072232" y="31258"/>
                  <a:pt x="1075945" y="28941"/>
                  <a:pt x="1079508" y="27328"/>
                </a:cubicBezTo>
                <a:cubicBezTo>
                  <a:pt x="1083070" y="25716"/>
                  <a:pt x="1087025" y="24910"/>
                  <a:pt x="1091372" y="24910"/>
                </a:cubicBezTo>
                <a:cubicBezTo>
                  <a:pt x="1098699" y="24910"/>
                  <a:pt x="1104426" y="27046"/>
                  <a:pt x="1108552" y="31319"/>
                </a:cubicBezTo>
                <a:cubicBezTo>
                  <a:pt x="1112678" y="35591"/>
                  <a:pt x="1114741" y="41980"/>
                  <a:pt x="1114741" y="50485"/>
                </a:cubicBezTo>
                <a:lnTo>
                  <a:pt x="1114741" y="94682"/>
                </a:lnTo>
                <a:lnTo>
                  <a:pt x="1092914" y="94682"/>
                </a:lnTo>
                <a:lnTo>
                  <a:pt x="1092914" y="61005"/>
                </a:lnTo>
                <a:cubicBezTo>
                  <a:pt x="1092914" y="58264"/>
                  <a:pt x="1092773" y="55533"/>
                  <a:pt x="1092491" y="52813"/>
                </a:cubicBezTo>
                <a:cubicBezTo>
                  <a:pt x="1092209" y="50092"/>
                  <a:pt x="1091726" y="48087"/>
                  <a:pt x="1091040" y="46797"/>
                </a:cubicBezTo>
                <a:cubicBezTo>
                  <a:pt x="1090234" y="45305"/>
                  <a:pt x="1089054" y="44217"/>
                  <a:pt x="1087503" y="43532"/>
                </a:cubicBezTo>
                <a:cubicBezTo>
                  <a:pt x="1085952" y="42847"/>
                  <a:pt x="1083784" y="42504"/>
                  <a:pt x="1081004" y="42504"/>
                </a:cubicBezTo>
                <a:cubicBezTo>
                  <a:pt x="1079028" y="42504"/>
                  <a:pt x="1077023" y="42826"/>
                  <a:pt x="1074988" y="43471"/>
                </a:cubicBezTo>
                <a:cubicBezTo>
                  <a:pt x="1072952" y="44116"/>
                  <a:pt x="1070746" y="45144"/>
                  <a:pt x="1068367" y="46555"/>
                </a:cubicBezTo>
                <a:lnTo>
                  <a:pt x="1068367" y="94682"/>
                </a:lnTo>
                <a:lnTo>
                  <a:pt x="1046540" y="94682"/>
                </a:lnTo>
                <a:close/>
                <a:moveTo>
                  <a:pt x="1007836" y="604"/>
                </a:moveTo>
                <a:lnTo>
                  <a:pt x="1030872" y="604"/>
                </a:lnTo>
                <a:lnTo>
                  <a:pt x="1030872" y="17110"/>
                </a:lnTo>
                <a:lnTo>
                  <a:pt x="1007836" y="17110"/>
                </a:lnTo>
                <a:close/>
                <a:moveTo>
                  <a:pt x="522061" y="604"/>
                </a:moveTo>
                <a:lnTo>
                  <a:pt x="545097" y="604"/>
                </a:lnTo>
                <a:lnTo>
                  <a:pt x="545097" y="17110"/>
                </a:lnTo>
                <a:lnTo>
                  <a:pt x="522061" y="17110"/>
                </a:lnTo>
                <a:close/>
                <a:moveTo>
                  <a:pt x="179766" y="604"/>
                </a:moveTo>
                <a:lnTo>
                  <a:pt x="201592" y="604"/>
                </a:lnTo>
                <a:lnTo>
                  <a:pt x="201592" y="34281"/>
                </a:lnTo>
                <a:cubicBezTo>
                  <a:pt x="205457" y="31258"/>
                  <a:pt x="209170" y="28941"/>
                  <a:pt x="212733" y="27328"/>
                </a:cubicBezTo>
                <a:cubicBezTo>
                  <a:pt x="216295" y="25716"/>
                  <a:pt x="220250" y="24910"/>
                  <a:pt x="224598" y="24910"/>
                </a:cubicBezTo>
                <a:cubicBezTo>
                  <a:pt x="231924" y="24910"/>
                  <a:pt x="237651" y="27046"/>
                  <a:pt x="241777" y="31319"/>
                </a:cubicBezTo>
                <a:cubicBezTo>
                  <a:pt x="245903" y="35591"/>
                  <a:pt x="247966" y="41980"/>
                  <a:pt x="247966" y="50485"/>
                </a:cubicBezTo>
                <a:lnTo>
                  <a:pt x="247966" y="94682"/>
                </a:lnTo>
                <a:lnTo>
                  <a:pt x="226140" y="94682"/>
                </a:lnTo>
                <a:lnTo>
                  <a:pt x="226140" y="61005"/>
                </a:lnTo>
                <a:cubicBezTo>
                  <a:pt x="226140" y="58264"/>
                  <a:pt x="225999" y="55533"/>
                  <a:pt x="225716" y="52813"/>
                </a:cubicBezTo>
                <a:cubicBezTo>
                  <a:pt x="225434" y="50092"/>
                  <a:pt x="224950" y="48087"/>
                  <a:pt x="224265" y="46797"/>
                </a:cubicBezTo>
                <a:cubicBezTo>
                  <a:pt x="223459" y="45305"/>
                  <a:pt x="222280" y="44217"/>
                  <a:pt x="220728" y="43532"/>
                </a:cubicBezTo>
                <a:cubicBezTo>
                  <a:pt x="219176" y="42847"/>
                  <a:pt x="217010" y="42504"/>
                  <a:pt x="214229" y="42504"/>
                </a:cubicBezTo>
                <a:cubicBezTo>
                  <a:pt x="212254" y="42504"/>
                  <a:pt x="210248" y="42826"/>
                  <a:pt x="208213" y="43471"/>
                </a:cubicBezTo>
                <a:cubicBezTo>
                  <a:pt x="206177" y="44116"/>
                  <a:pt x="203970" y="45144"/>
                  <a:pt x="201592" y="46555"/>
                </a:cubicBezTo>
                <a:lnTo>
                  <a:pt x="201592" y="94682"/>
                </a:lnTo>
                <a:lnTo>
                  <a:pt x="179766" y="94682"/>
                </a:lnTo>
                <a:close/>
                <a:moveTo>
                  <a:pt x="131648" y="604"/>
                </a:moveTo>
                <a:lnTo>
                  <a:pt x="149605" y="604"/>
                </a:lnTo>
                <a:lnTo>
                  <a:pt x="149605" y="17110"/>
                </a:lnTo>
                <a:lnTo>
                  <a:pt x="131648" y="17110"/>
                </a:lnTo>
                <a:close/>
                <a:moveTo>
                  <a:pt x="99180" y="604"/>
                </a:moveTo>
                <a:lnTo>
                  <a:pt x="117137" y="604"/>
                </a:lnTo>
                <a:lnTo>
                  <a:pt x="117137" y="17110"/>
                </a:lnTo>
                <a:lnTo>
                  <a:pt x="99180" y="17110"/>
                </a:lnTo>
                <a:close/>
                <a:moveTo>
                  <a:pt x="636687" y="0"/>
                </a:moveTo>
                <a:cubicBezTo>
                  <a:pt x="639911" y="0"/>
                  <a:pt x="642833" y="111"/>
                  <a:pt x="645454" y="332"/>
                </a:cubicBezTo>
                <a:cubicBezTo>
                  <a:pt x="648074" y="554"/>
                  <a:pt x="650391" y="846"/>
                  <a:pt x="652407" y="1209"/>
                </a:cubicBezTo>
                <a:lnTo>
                  <a:pt x="652407" y="16566"/>
                </a:lnTo>
                <a:lnTo>
                  <a:pt x="650779" y="16566"/>
                </a:lnTo>
                <a:cubicBezTo>
                  <a:pt x="649814" y="16284"/>
                  <a:pt x="648558" y="15961"/>
                  <a:pt x="647010" y="15599"/>
                </a:cubicBezTo>
                <a:cubicBezTo>
                  <a:pt x="645463" y="15236"/>
                  <a:pt x="643805" y="15055"/>
                  <a:pt x="642036" y="15055"/>
                </a:cubicBezTo>
                <a:cubicBezTo>
                  <a:pt x="637776" y="15055"/>
                  <a:pt x="634892" y="15820"/>
                  <a:pt x="633385" y="17352"/>
                </a:cubicBezTo>
                <a:cubicBezTo>
                  <a:pt x="631878" y="18884"/>
                  <a:pt x="631124" y="21846"/>
                  <a:pt x="631124" y="26240"/>
                </a:cubicBezTo>
                <a:lnTo>
                  <a:pt x="631124" y="26784"/>
                </a:lnTo>
                <a:lnTo>
                  <a:pt x="647872" y="26784"/>
                </a:lnTo>
                <a:lnTo>
                  <a:pt x="647872" y="41537"/>
                </a:lnTo>
                <a:lnTo>
                  <a:pt x="631850" y="41537"/>
                </a:lnTo>
                <a:lnTo>
                  <a:pt x="631850" y="94682"/>
                </a:lnTo>
                <a:lnTo>
                  <a:pt x="610023" y="94682"/>
                </a:lnTo>
                <a:lnTo>
                  <a:pt x="610023" y="41537"/>
                </a:lnTo>
                <a:lnTo>
                  <a:pt x="600712" y="41537"/>
                </a:lnTo>
                <a:lnTo>
                  <a:pt x="600712" y="26784"/>
                </a:lnTo>
                <a:lnTo>
                  <a:pt x="610023" y="26784"/>
                </a:lnTo>
                <a:lnTo>
                  <a:pt x="610023" y="24910"/>
                </a:lnTo>
                <a:cubicBezTo>
                  <a:pt x="610023" y="16606"/>
                  <a:pt x="612230" y="10379"/>
                  <a:pt x="616644" y="6227"/>
                </a:cubicBezTo>
                <a:cubicBezTo>
                  <a:pt x="621057" y="2076"/>
                  <a:pt x="627738" y="0"/>
                  <a:pt x="636687" y="0"/>
                </a:cubicBezTo>
                <a:close/>
                <a:moveTo>
                  <a:pt x="589062" y="0"/>
                </a:moveTo>
                <a:cubicBezTo>
                  <a:pt x="592286" y="0"/>
                  <a:pt x="595209" y="111"/>
                  <a:pt x="597829" y="332"/>
                </a:cubicBezTo>
                <a:cubicBezTo>
                  <a:pt x="600448" y="554"/>
                  <a:pt x="602766" y="846"/>
                  <a:pt x="604782" y="1209"/>
                </a:cubicBezTo>
                <a:lnTo>
                  <a:pt x="604782" y="16566"/>
                </a:lnTo>
                <a:lnTo>
                  <a:pt x="603154" y="16566"/>
                </a:lnTo>
                <a:cubicBezTo>
                  <a:pt x="602189" y="16284"/>
                  <a:pt x="600933" y="15961"/>
                  <a:pt x="599385" y="15599"/>
                </a:cubicBezTo>
                <a:cubicBezTo>
                  <a:pt x="597838" y="15236"/>
                  <a:pt x="596180" y="15055"/>
                  <a:pt x="594412" y="15055"/>
                </a:cubicBezTo>
                <a:cubicBezTo>
                  <a:pt x="590151" y="15055"/>
                  <a:pt x="587267" y="15820"/>
                  <a:pt x="585760" y="17352"/>
                </a:cubicBezTo>
                <a:cubicBezTo>
                  <a:pt x="584253" y="18884"/>
                  <a:pt x="583499" y="21846"/>
                  <a:pt x="583499" y="26240"/>
                </a:cubicBezTo>
                <a:lnTo>
                  <a:pt x="583499" y="26784"/>
                </a:lnTo>
                <a:lnTo>
                  <a:pt x="600247" y="26784"/>
                </a:lnTo>
                <a:lnTo>
                  <a:pt x="600247" y="41537"/>
                </a:lnTo>
                <a:lnTo>
                  <a:pt x="584225" y="41537"/>
                </a:lnTo>
                <a:lnTo>
                  <a:pt x="584225" y="94682"/>
                </a:lnTo>
                <a:lnTo>
                  <a:pt x="562398" y="94682"/>
                </a:lnTo>
                <a:lnTo>
                  <a:pt x="562398" y="41537"/>
                </a:lnTo>
                <a:lnTo>
                  <a:pt x="553087" y="41537"/>
                </a:lnTo>
                <a:lnTo>
                  <a:pt x="553087" y="26784"/>
                </a:lnTo>
                <a:lnTo>
                  <a:pt x="562398" y="26784"/>
                </a:lnTo>
                <a:lnTo>
                  <a:pt x="562398" y="24910"/>
                </a:lnTo>
                <a:cubicBezTo>
                  <a:pt x="562398" y="16606"/>
                  <a:pt x="564605" y="10379"/>
                  <a:pt x="569019" y="6227"/>
                </a:cubicBezTo>
                <a:cubicBezTo>
                  <a:pt x="573432" y="2076"/>
                  <a:pt x="580113" y="0"/>
                  <a:pt x="58906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Verdana" charset="0"/>
              <a:ea typeface="Verdana" charset="0"/>
              <a:cs typeface="Verdana" charset="0"/>
            </a:endParaRPr>
          </a:p>
        </p:txBody>
      </p:sp>
    </p:spTree>
    <p:extLst>
      <p:ext uri="{BB962C8B-B14F-4D97-AF65-F5344CB8AC3E}">
        <p14:creationId xmlns:p14="http://schemas.microsoft.com/office/powerpoint/2010/main" val="18198402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1028" userDrawn="1">
          <p15:clr>
            <a:srgbClr val="A4A3A4"/>
          </p15:clr>
        </p15:guide>
        <p15:guide id="2" orient="horz" pos="3005" userDrawn="1">
          <p15:clr>
            <a:srgbClr val="A4A3A4"/>
          </p15:clr>
        </p15:guide>
        <p15:guide id="3" orient="horz" pos="227" userDrawn="1">
          <p15:clr>
            <a:srgbClr val="A4A3A4"/>
          </p15:clr>
        </p15:guide>
        <p15:guide id="4" pos="226" userDrawn="1">
          <p15:clr>
            <a:srgbClr val="A4A3A4"/>
          </p15:clr>
        </p15:guide>
        <p15:guide id="5" pos="5534" userDrawn="1">
          <p15:clr>
            <a:srgbClr val="A4A3A4"/>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Fazit 1">
    <p:spTree>
      <p:nvGrpSpPr>
        <p:cNvPr id="1" name=""/>
        <p:cNvGrpSpPr/>
        <p:nvPr/>
      </p:nvGrpSpPr>
      <p:grpSpPr>
        <a:xfrm>
          <a:off x="0" y="0"/>
          <a:ext cx="0" cy="0"/>
          <a:chOff x="0" y="0"/>
          <a:chExt cx="0" cy="0"/>
        </a:xfrm>
      </p:grpSpPr>
      <p:sp>
        <p:nvSpPr>
          <p:cNvPr id="12" name="Vertikaler Textplatzhalter 11">
            <a:extLst>
              <a:ext uri="{FF2B5EF4-FFF2-40B4-BE49-F238E27FC236}">
                <a16:creationId xmlns:a16="http://schemas.microsoft.com/office/drawing/2014/main" id="{461D0906-0E4D-4AD7-8584-07B1E05AC443}"/>
              </a:ext>
            </a:extLst>
          </p:cNvPr>
          <p:cNvSpPr>
            <a:spLocks noGrp="1"/>
          </p:cNvSpPr>
          <p:nvPr>
            <p:ph type="body" orient="vert" idx="16" hasCustomPrompt="1"/>
          </p:nvPr>
        </p:nvSpPr>
        <p:spPr bwMode="ltGray">
          <a:xfrm>
            <a:off x="0" y="0"/>
            <a:ext cx="9144000" cy="5148263"/>
          </a:xfrm>
          <a:custGeom>
            <a:avLst/>
            <a:gdLst/>
            <a:ahLst/>
            <a:cxnLst/>
            <a:rect l="l" t="t" r="r" b="b"/>
            <a:pathLst>
              <a:path w="9144000" h="5148263">
                <a:moveTo>
                  <a:pt x="7616606" y="4927867"/>
                </a:moveTo>
                <a:lnTo>
                  <a:pt x="7616606" y="4941970"/>
                </a:lnTo>
                <a:cubicBezTo>
                  <a:pt x="7614914" y="4943416"/>
                  <a:pt x="7612949" y="4944582"/>
                  <a:pt x="7610711" y="4945466"/>
                </a:cubicBezTo>
                <a:cubicBezTo>
                  <a:pt x="7608474" y="4946350"/>
                  <a:pt x="7606268" y="4946792"/>
                  <a:pt x="7604091" y="4946792"/>
                </a:cubicBezTo>
                <a:cubicBezTo>
                  <a:pt x="7601350" y="4946792"/>
                  <a:pt x="7599335" y="4946601"/>
                  <a:pt x="7598045" y="4946219"/>
                </a:cubicBezTo>
                <a:cubicBezTo>
                  <a:pt x="7596755" y="4945837"/>
                  <a:pt x="7595646" y="4945245"/>
                  <a:pt x="7594719" y="4944441"/>
                </a:cubicBezTo>
                <a:cubicBezTo>
                  <a:pt x="7593752" y="4943637"/>
                  <a:pt x="7593147" y="4942794"/>
                  <a:pt x="7592906" y="4941910"/>
                </a:cubicBezTo>
                <a:cubicBezTo>
                  <a:pt x="7592664" y="4941026"/>
                  <a:pt x="7592543" y="4939881"/>
                  <a:pt x="7592543" y="4938474"/>
                </a:cubicBezTo>
                <a:cubicBezTo>
                  <a:pt x="7592543" y="4936345"/>
                  <a:pt x="7593117" y="4934627"/>
                  <a:pt x="7594266" y="4933321"/>
                </a:cubicBezTo>
                <a:cubicBezTo>
                  <a:pt x="7595415" y="4932015"/>
                  <a:pt x="7597077" y="4931021"/>
                  <a:pt x="7599254" y="4930338"/>
                </a:cubicBezTo>
                <a:cubicBezTo>
                  <a:pt x="7601027" y="4929775"/>
                  <a:pt x="7603627" y="4929283"/>
                  <a:pt x="7607054" y="4928861"/>
                </a:cubicBezTo>
                <a:cubicBezTo>
                  <a:pt x="7610480" y="4928440"/>
                  <a:pt x="7613664" y="4928108"/>
                  <a:pt x="7616606" y="4927867"/>
                </a:cubicBezTo>
                <a:close/>
                <a:moveTo>
                  <a:pt x="7162544" y="4905859"/>
                </a:moveTo>
                <a:cubicBezTo>
                  <a:pt x="7163952" y="4905859"/>
                  <a:pt x="7165500" y="4906000"/>
                  <a:pt x="7167189" y="4906283"/>
                </a:cubicBezTo>
                <a:cubicBezTo>
                  <a:pt x="7168878" y="4906565"/>
                  <a:pt x="7170487" y="4907030"/>
                  <a:pt x="7172015" y="4907676"/>
                </a:cubicBezTo>
                <a:lnTo>
                  <a:pt x="7172015" y="4941041"/>
                </a:lnTo>
                <a:cubicBezTo>
                  <a:pt x="7170326" y="4942252"/>
                  <a:pt x="7168375" y="4943231"/>
                  <a:pt x="7166163" y="4943978"/>
                </a:cubicBezTo>
                <a:cubicBezTo>
                  <a:pt x="7163951" y="4944725"/>
                  <a:pt x="7161860" y="4945099"/>
                  <a:pt x="7159889" y="4945099"/>
                </a:cubicBezTo>
                <a:cubicBezTo>
                  <a:pt x="7154822" y="4945099"/>
                  <a:pt x="7151142" y="4943595"/>
                  <a:pt x="7148850" y="4940587"/>
                </a:cubicBezTo>
                <a:cubicBezTo>
                  <a:pt x="7146558" y="4937579"/>
                  <a:pt x="7145412" y="4932745"/>
                  <a:pt x="7145412" y="4926084"/>
                </a:cubicBezTo>
                <a:cubicBezTo>
                  <a:pt x="7145412" y="4919746"/>
                  <a:pt x="7146839" y="4914791"/>
                  <a:pt x="7149695" y="4911218"/>
                </a:cubicBezTo>
                <a:cubicBezTo>
                  <a:pt x="7152550" y="4907645"/>
                  <a:pt x="7156833" y="4905859"/>
                  <a:pt x="7162544" y="4905859"/>
                </a:cubicBezTo>
                <a:close/>
                <a:moveTo>
                  <a:pt x="7245769" y="4904892"/>
                </a:moveTo>
                <a:cubicBezTo>
                  <a:pt x="7247865" y="4904892"/>
                  <a:pt x="7249819" y="4905234"/>
                  <a:pt x="7251633" y="4905920"/>
                </a:cubicBezTo>
                <a:cubicBezTo>
                  <a:pt x="7253447" y="4906605"/>
                  <a:pt x="7254999" y="4907774"/>
                  <a:pt x="7256289" y="4909426"/>
                </a:cubicBezTo>
                <a:cubicBezTo>
                  <a:pt x="7257579" y="4911039"/>
                  <a:pt x="7258586" y="4913195"/>
                  <a:pt x="7259312" y="4915896"/>
                </a:cubicBezTo>
                <a:cubicBezTo>
                  <a:pt x="7260037" y="4918596"/>
                  <a:pt x="7260400" y="4921942"/>
                  <a:pt x="7260400" y="4925932"/>
                </a:cubicBezTo>
                <a:cubicBezTo>
                  <a:pt x="7260400" y="4930245"/>
                  <a:pt x="7260048" y="4933621"/>
                  <a:pt x="7259342" y="4936060"/>
                </a:cubicBezTo>
                <a:cubicBezTo>
                  <a:pt x="7258637" y="4938498"/>
                  <a:pt x="7257579" y="4940584"/>
                  <a:pt x="7256168" y="4942317"/>
                </a:cubicBezTo>
                <a:cubicBezTo>
                  <a:pt x="7254918" y="4943889"/>
                  <a:pt x="7253397" y="4945008"/>
                  <a:pt x="7251603" y="4945673"/>
                </a:cubicBezTo>
                <a:cubicBezTo>
                  <a:pt x="7249809" y="4946338"/>
                  <a:pt x="7247925" y="4946671"/>
                  <a:pt x="7245950" y="4946671"/>
                </a:cubicBezTo>
                <a:cubicBezTo>
                  <a:pt x="7243652" y="4946671"/>
                  <a:pt x="7241607" y="4946308"/>
                  <a:pt x="7239813" y="4945582"/>
                </a:cubicBezTo>
                <a:cubicBezTo>
                  <a:pt x="7238019" y="4944857"/>
                  <a:pt x="7236478" y="4943708"/>
                  <a:pt x="7235188" y="4942136"/>
                </a:cubicBezTo>
                <a:cubicBezTo>
                  <a:pt x="7233858" y="4940483"/>
                  <a:pt x="7232850" y="4938297"/>
                  <a:pt x="7232165" y="4935576"/>
                </a:cubicBezTo>
                <a:cubicBezTo>
                  <a:pt x="7231480" y="4932855"/>
                  <a:pt x="7231137" y="4929641"/>
                  <a:pt x="7231137" y="4925932"/>
                </a:cubicBezTo>
                <a:cubicBezTo>
                  <a:pt x="7231137" y="4921781"/>
                  <a:pt x="7231530" y="4918334"/>
                  <a:pt x="7232316" y="4915593"/>
                </a:cubicBezTo>
                <a:cubicBezTo>
                  <a:pt x="7233102" y="4912852"/>
                  <a:pt x="7234160" y="4910696"/>
                  <a:pt x="7235490" y="4909124"/>
                </a:cubicBezTo>
                <a:cubicBezTo>
                  <a:pt x="7236982" y="4907431"/>
                  <a:pt x="7238543" y="4906302"/>
                  <a:pt x="7240176" y="4905738"/>
                </a:cubicBezTo>
                <a:cubicBezTo>
                  <a:pt x="7241808" y="4905174"/>
                  <a:pt x="7243672" y="4904892"/>
                  <a:pt x="7245769" y="4904892"/>
                </a:cubicBezTo>
                <a:close/>
                <a:moveTo>
                  <a:pt x="8645580" y="4903320"/>
                </a:moveTo>
                <a:cubicBezTo>
                  <a:pt x="8650095" y="4903320"/>
                  <a:pt x="8653420" y="4904469"/>
                  <a:pt x="8655556" y="4906766"/>
                </a:cubicBezTo>
                <a:cubicBezTo>
                  <a:pt x="8657693" y="4909064"/>
                  <a:pt x="8658822" y="4912490"/>
                  <a:pt x="8658942" y="4917044"/>
                </a:cubicBezTo>
                <a:lnTo>
                  <a:pt x="8630707" y="4917044"/>
                </a:lnTo>
                <a:cubicBezTo>
                  <a:pt x="8631030" y="4912248"/>
                  <a:pt x="8632542" y="4908761"/>
                  <a:pt x="8635242" y="4906585"/>
                </a:cubicBezTo>
                <a:cubicBezTo>
                  <a:pt x="8637942" y="4904408"/>
                  <a:pt x="8641389" y="4903320"/>
                  <a:pt x="8645580" y="4903320"/>
                </a:cubicBezTo>
                <a:close/>
                <a:moveTo>
                  <a:pt x="8436030" y="4903320"/>
                </a:moveTo>
                <a:cubicBezTo>
                  <a:pt x="8440545" y="4903320"/>
                  <a:pt x="8443870" y="4904469"/>
                  <a:pt x="8446006" y="4906766"/>
                </a:cubicBezTo>
                <a:cubicBezTo>
                  <a:pt x="8448143" y="4909064"/>
                  <a:pt x="8449272" y="4912490"/>
                  <a:pt x="8449392" y="4917044"/>
                </a:cubicBezTo>
                <a:lnTo>
                  <a:pt x="8421157" y="4917044"/>
                </a:lnTo>
                <a:cubicBezTo>
                  <a:pt x="8421480" y="4912248"/>
                  <a:pt x="8422992" y="4908761"/>
                  <a:pt x="8425692" y="4906585"/>
                </a:cubicBezTo>
                <a:cubicBezTo>
                  <a:pt x="8428392" y="4904408"/>
                  <a:pt x="8431838" y="4903320"/>
                  <a:pt x="8436030" y="4903320"/>
                </a:cubicBezTo>
                <a:close/>
                <a:moveTo>
                  <a:pt x="7778806" y="4903320"/>
                </a:moveTo>
                <a:cubicBezTo>
                  <a:pt x="7783320" y="4903320"/>
                  <a:pt x="7786646" y="4904469"/>
                  <a:pt x="7788782" y="4906766"/>
                </a:cubicBezTo>
                <a:cubicBezTo>
                  <a:pt x="7790918" y="4909064"/>
                  <a:pt x="7792047" y="4912490"/>
                  <a:pt x="7792168" y="4917044"/>
                </a:cubicBezTo>
                <a:lnTo>
                  <a:pt x="7763932" y="4917044"/>
                </a:lnTo>
                <a:cubicBezTo>
                  <a:pt x="7764255" y="4912248"/>
                  <a:pt x="7765767" y="4908761"/>
                  <a:pt x="7768467" y="4906585"/>
                </a:cubicBezTo>
                <a:cubicBezTo>
                  <a:pt x="7771168" y="4904408"/>
                  <a:pt x="7774614" y="4903320"/>
                  <a:pt x="7778806" y="4903320"/>
                </a:cubicBezTo>
                <a:close/>
                <a:moveTo>
                  <a:pt x="7035856" y="4903320"/>
                </a:moveTo>
                <a:cubicBezTo>
                  <a:pt x="7040370" y="4903320"/>
                  <a:pt x="7043696" y="4904469"/>
                  <a:pt x="7045832" y="4906766"/>
                </a:cubicBezTo>
                <a:cubicBezTo>
                  <a:pt x="7047968" y="4909064"/>
                  <a:pt x="7049097" y="4912490"/>
                  <a:pt x="7049218" y="4917044"/>
                </a:cubicBezTo>
                <a:lnTo>
                  <a:pt x="7020982" y="4917044"/>
                </a:lnTo>
                <a:cubicBezTo>
                  <a:pt x="7021305" y="4912248"/>
                  <a:pt x="7022816" y="4908761"/>
                  <a:pt x="7025517" y="4906585"/>
                </a:cubicBezTo>
                <a:cubicBezTo>
                  <a:pt x="7028218" y="4904408"/>
                  <a:pt x="7031664" y="4903320"/>
                  <a:pt x="7035856" y="4903320"/>
                </a:cubicBezTo>
                <a:close/>
                <a:moveTo>
                  <a:pt x="8699442" y="4891832"/>
                </a:moveTo>
                <a:lnTo>
                  <a:pt x="8699442" y="4959730"/>
                </a:lnTo>
                <a:lnTo>
                  <a:pt x="8721269" y="4959730"/>
                </a:lnTo>
                <a:lnTo>
                  <a:pt x="8721269" y="4891832"/>
                </a:lnTo>
                <a:close/>
                <a:moveTo>
                  <a:pt x="8489892" y="4891832"/>
                </a:moveTo>
                <a:lnTo>
                  <a:pt x="8489892" y="4959730"/>
                </a:lnTo>
                <a:lnTo>
                  <a:pt x="8511719" y="4959730"/>
                </a:lnTo>
                <a:lnTo>
                  <a:pt x="8511719" y="4891832"/>
                </a:lnTo>
                <a:close/>
                <a:moveTo>
                  <a:pt x="8004118" y="4891832"/>
                </a:moveTo>
                <a:lnTo>
                  <a:pt x="8004118" y="4959730"/>
                </a:lnTo>
                <a:lnTo>
                  <a:pt x="8025944" y="4959730"/>
                </a:lnTo>
                <a:lnTo>
                  <a:pt x="8025944" y="4891832"/>
                </a:lnTo>
                <a:close/>
                <a:moveTo>
                  <a:pt x="6765323" y="4891832"/>
                </a:moveTo>
                <a:lnTo>
                  <a:pt x="6765323" y="4936029"/>
                </a:lnTo>
                <a:cubicBezTo>
                  <a:pt x="6765323" y="4944454"/>
                  <a:pt x="6767346" y="4950822"/>
                  <a:pt x="6771392" y="4955135"/>
                </a:cubicBezTo>
                <a:cubicBezTo>
                  <a:pt x="6775437" y="4959448"/>
                  <a:pt x="6781204" y="4961605"/>
                  <a:pt x="6788692" y="4961605"/>
                </a:cubicBezTo>
                <a:cubicBezTo>
                  <a:pt x="6793321" y="4961605"/>
                  <a:pt x="6797306" y="4960808"/>
                  <a:pt x="6800647" y="4959216"/>
                </a:cubicBezTo>
                <a:cubicBezTo>
                  <a:pt x="6803988" y="4957624"/>
                  <a:pt x="6807672" y="4955296"/>
                  <a:pt x="6811697" y="4952233"/>
                </a:cubicBezTo>
                <a:lnTo>
                  <a:pt x="6811697" y="4959730"/>
                </a:lnTo>
                <a:lnTo>
                  <a:pt x="6833524" y="4959730"/>
                </a:lnTo>
                <a:lnTo>
                  <a:pt x="6833524" y="4891832"/>
                </a:lnTo>
                <a:lnTo>
                  <a:pt x="6811697" y="4891832"/>
                </a:lnTo>
                <a:lnTo>
                  <a:pt x="6811697" y="4939959"/>
                </a:lnTo>
                <a:cubicBezTo>
                  <a:pt x="6809601" y="4941290"/>
                  <a:pt x="6807425" y="4942297"/>
                  <a:pt x="6805167" y="4942982"/>
                </a:cubicBezTo>
                <a:cubicBezTo>
                  <a:pt x="6802910" y="4943668"/>
                  <a:pt x="6800855" y="4944010"/>
                  <a:pt x="6799000" y="4944010"/>
                </a:cubicBezTo>
                <a:cubicBezTo>
                  <a:pt x="6796219" y="4944010"/>
                  <a:pt x="6794053" y="4943668"/>
                  <a:pt x="6792501" y="4942982"/>
                </a:cubicBezTo>
                <a:cubicBezTo>
                  <a:pt x="6790949" y="4942297"/>
                  <a:pt x="6789790" y="4941209"/>
                  <a:pt x="6789024" y="4939718"/>
                </a:cubicBezTo>
                <a:cubicBezTo>
                  <a:pt x="6788218" y="4938226"/>
                  <a:pt x="6787704" y="4936342"/>
                  <a:pt x="6787483" y="4934064"/>
                </a:cubicBezTo>
                <a:cubicBezTo>
                  <a:pt x="6787261" y="4931787"/>
                  <a:pt x="6787150" y="4928935"/>
                  <a:pt x="6787150" y="4925509"/>
                </a:cubicBezTo>
                <a:lnTo>
                  <a:pt x="6787150" y="4891832"/>
                </a:lnTo>
                <a:close/>
                <a:moveTo>
                  <a:pt x="8391106" y="4891590"/>
                </a:moveTo>
                <a:cubicBezTo>
                  <a:pt x="8388129" y="4891590"/>
                  <a:pt x="8384871" y="4892265"/>
                  <a:pt x="8381332" y="4893616"/>
                </a:cubicBezTo>
                <a:cubicBezTo>
                  <a:pt x="8377793" y="4894966"/>
                  <a:pt x="8373630" y="4897697"/>
                  <a:pt x="8368844" y="4901808"/>
                </a:cubicBezTo>
                <a:lnTo>
                  <a:pt x="8368844" y="4891832"/>
                </a:lnTo>
                <a:lnTo>
                  <a:pt x="8347018" y="4891832"/>
                </a:lnTo>
                <a:lnTo>
                  <a:pt x="8347018" y="4959730"/>
                </a:lnTo>
                <a:lnTo>
                  <a:pt x="8368844" y="4959730"/>
                </a:lnTo>
                <a:lnTo>
                  <a:pt x="8368844" y="4914263"/>
                </a:lnTo>
                <a:cubicBezTo>
                  <a:pt x="8371579" y="4913296"/>
                  <a:pt x="8374133" y="4912611"/>
                  <a:pt x="8376506" y="4912208"/>
                </a:cubicBezTo>
                <a:cubicBezTo>
                  <a:pt x="8378879" y="4911804"/>
                  <a:pt x="8381614" y="4911603"/>
                  <a:pt x="8384711" y="4911603"/>
                </a:cubicBezTo>
                <a:cubicBezTo>
                  <a:pt x="8386078" y="4911603"/>
                  <a:pt x="8387787" y="4911684"/>
                  <a:pt x="8389838" y="4911845"/>
                </a:cubicBezTo>
                <a:cubicBezTo>
                  <a:pt x="8391890" y="4912006"/>
                  <a:pt x="8393378" y="4912248"/>
                  <a:pt x="8394303" y="4912570"/>
                </a:cubicBezTo>
                <a:lnTo>
                  <a:pt x="8396233" y="4912570"/>
                </a:lnTo>
                <a:lnTo>
                  <a:pt x="8396233" y="4891832"/>
                </a:lnTo>
                <a:cubicBezTo>
                  <a:pt x="8395509" y="4891751"/>
                  <a:pt x="8394664" y="4891691"/>
                  <a:pt x="8393700" y="4891651"/>
                </a:cubicBezTo>
                <a:cubicBezTo>
                  <a:pt x="8392734" y="4891610"/>
                  <a:pt x="8391870" y="4891590"/>
                  <a:pt x="8391106" y="4891590"/>
                </a:cubicBezTo>
                <a:close/>
                <a:moveTo>
                  <a:pt x="7991055" y="4891590"/>
                </a:moveTo>
                <a:cubicBezTo>
                  <a:pt x="7988079" y="4891590"/>
                  <a:pt x="7984821" y="4892265"/>
                  <a:pt x="7981282" y="4893616"/>
                </a:cubicBezTo>
                <a:cubicBezTo>
                  <a:pt x="7977743" y="4894966"/>
                  <a:pt x="7973580" y="4897697"/>
                  <a:pt x="7968794" y="4901808"/>
                </a:cubicBezTo>
                <a:lnTo>
                  <a:pt x="7968794" y="4891832"/>
                </a:lnTo>
                <a:lnTo>
                  <a:pt x="7946968" y="4891832"/>
                </a:lnTo>
                <a:lnTo>
                  <a:pt x="7946968" y="4959730"/>
                </a:lnTo>
                <a:lnTo>
                  <a:pt x="7968794" y="4959730"/>
                </a:lnTo>
                <a:lnTo>
                  <a:pt x="7968794" y="4914263"/>
                </a:lnTo>
                <a:cubicBezTo>
                  <a:pt x="7971529" y="4913296"/>
                  <a:pt x="7974083" y="4912611"/>
                  <a:pt x="7976456" y="4912208"/>
                </a:cubicBezTo>
                <a:cubicBezTo>
                  <a:pt x="7978829" y="4911804"/>
                  <a:pt x="7981564" y="4911603"/>
                  <a:pt x="7984661" y="4911603"/>
                </a:cubicBezTo>
                <a:cubicBezTo>
                  <a:pt x="7986028" y="4911603"/>
                  <a:pt x="7987737" y="4911684"/>
                  <a:pt x="7989789" y="4911845"/>
                </a:cubicBezTo>
                <a:cubicBezTo>
                  <a:pt x="7991840" y="4912006"/>
                  <a:pt x="7993328" y="4912248"/>
                  <a:pt x="7994253" y="4912570"/>
                </a:cubicBezTo>
                <a:lnTo>
                  <a:pt x="7996183" y="4912570"/>
                </a:lnTo>
                <a:lnTo>
                  <a:pt x="7996183" y="4891832"/>
                </a:lnTo>
                <a:cubicBezTo>
                  <a:pt x="7995459" y="4891751"/>
                  <a:pt x="7994615" y="4891691"/>
                  <a:pt x="7993650" y="4891651"/>
                </a:cubicBezTo>
                <a:cubicBezTo>
                  <a:pt x="7992684" y="4891610"/>
                  <a:pt x="7991819" y="4891590"/>
                  <a:pt x="7991055" y="4891590"/>
                </a:cubicBezTo>
                <a:close/>
                <a:moveTo>
                  <a:pt x="7343355" y="4891590"/>
                </a:moveTo>
                <a:cubicBezTo>
                  <a:pt x="7340379" y="4891590"/>
                  <a:pt x="7337121" y="4892265"/>
                  <a:pt x="7333582" y="4893616"/>
                </a:cubicBezTo>
                <a:cubicBezTo>
                  <a:pt x="7330042" y="4894966"/>
                  <a:pt x="7325880" y="4897697"/>
                  <a:pt x="7321094" y="4901808"/>
                </a:cubicBezTo>
                <a:lnTo>
                  <a:pt x="7321094" y="4891832"/>
                </a:lnTo>
                <a:lnTo>
                  <a:pt x="7299268" y="4891832"/>
                </a:lnTo>
                <a:lnTo>
                  <a:pt x="7299268" y="4959730"/>
                </a:lnTo>
                <a:lnTo>
                  <a:pt x="7321094" y="4959730"/>
                </a:lnTo>
                <a:lnTo>
                  <a:pt x="7321094" y="4914263"/>
                </a:lnTo>
                <a:cubicBezTo>
                  <a:pt x="7323829" y="4913296"/>
                  <a:pt x="7326383" y="4912611"/>
                  <a:pt x="7328756" y="4912208"/>
                </a:cubicBezTo>
                <a:cubicBezTo>
                  <a:pt x="7331129" y="4911804"/>
                  <a:pt x="7333864" y="4911603"/>
                  <a:pt x="7336961" y="4911603"/>
                </a:cubicBezTo>
                <a:cubicBezTo>
                  <a:pt x="7338328" y="4911603"/>
                  <a:pt x="7340037" y="4911684"/>
                  <a:pt x="7342089" y="4911845"/>
                </a:cubicBezTo>
                <a:cubicBezTo>
                  <a:pt x="7344140" y="4912006"/>
                  <a:pt x="7345628" y="4912248"/>
                  <a:pt x="7346553" y="4912570"/>
                </a:cubicBezTo>
                <a:lnTo>
                  <a:pt x="7348483" y="4912570"/>
                </a:lnTo>
                <a:lnTo>
                  <a:pt x="7348483" y="4891832"/>
                </a:lnTo>
                <a:cubicBezTo>
                  <a:pt x="7347759" y="4891751"/>
                  <a:pt x="7346915" y="4891691"/>
                  <a:pt x="7345950" y="4891651"/>
                </a:cubicBezTo>
                <a:cubicBezTo>
                  <a:pt x="7344984" y="4891610"/>
                  <a:pt x="7344119" y="4891590"/>
                  <a:pt x="7343355" y="4891590"/>
                </a:cubicBezTo>
                <a:close/>
                <a:moveTo>
                  <a:pt x="6958205" y="4889958"/>
                </a:moveTo>
                <a:cubicBezTo>
                  <a:pt x="6947483" y="4889958"/>
                  <a:pt x="6939028" y="4892124"/>
                  <a:pt x="6932841" y="4896457"/>
                </a:cubicBezTo>
                <a:cubicBezTo>
                  <a:pt x="6926654" y="4900790"/>
                  <a:pt x="6923560" y="4906222"/>
                  <a:pt x="6923560" y="4912752"/>
                </a:cubicBezTo>
                <a:cubicBezTo>
                  <a:pt x="6923560" y="4917830"/>
                  <a:pt x="6925052" y="4922073"/>
                  <a:pt x="6928034" y="4925479"/>
                </a:cubicBezTo>
                <a:cubicBezTo>
                  <a:pt x="6931017" y="4928885"/>
                  <a:pt x="6935592" y="4931394"/>
                  <a:pt x="6941759" y="4933006"/>
                </a:cubicBezTo>
                <a:cubicBezTo>
                  <a:pt x="6944016" y="4933611"/>
                  <a:pt x="6946525" y="4934125"/>
                  <a:pt x="6949287" y="4934548"/>
                </a:cubicBezTo>
                <a:cubicBezTo>
                  <a:pt x="6952048" y="4934971"/>
                  <a:pt x="6954234" y="4935364"/>
                  <a:pt x="6955847" y="4935727"/>
                </a:cubicBezTo>
                <a:cubicBezTo>
                  <a:pt x="6959233" y="4936412"/>
                  <a:pt x="6961530" y="4937128"/>
                  <a:pt x="6962739" y="4937873"/>
                </a:cubicBezTo>
                <a:cubicBezTo>
                  <a:pt x="6963949" y="4938619"/>
                  <a:pt x="6964553" y="4939818"/>
                  <a:pt x="6964553" y="4941471"/>
                </a:cubicBezTo>
                <a:cubicBezTo>
                  <a:pt x="6964553" y="4943325"/>
                  <a:pt x="6963525" y="4944726"/>
                  <a:pt x="6961470" y="4945673"/>
                </a:cubicBezTo>
                <a:cubicBezTo>
                  <a:pt x="6959414" y="4946620"/>
                  <a:pt x="6956250" y="4947094"/>
                  <a:pt x="6951977" y="4947094"/>
                </a:cubicBezTo>
                <a:cubicBezTo>
                  <a:pt x="6948712" y="4947094"/>
                  <a:pt x="6945649" y="4946761"/>
                  <a:pt x="6942787" y="4946096"/>
                </a:cubicBezTo>
                <a:cubicBezTo>
                  <a:pt x="6939925" y="4945431"/>
                  <a:pt x="6937366" y="4944635"/>
                  <a:pt x="6935108" y="4943708"/>
                </a:cubicBezTo>
                <a:cubicBezTo>
                  <a:pt x="6932489" y="4942660"/>
                  <a:pt x="6930463" y="4941683"/>
                  <a:pt x="6929032" y="4940776"/>
                </a:cubicBezTo>
                <a:cubicBezTo>
                  <a:pt x="6927601" y="4939869"/>
                  <a:pt x="6926341" y="4939032"/>
                  <a:pt x="6925253" y="4938266"/>
                </a:cubicBezTo>
                <a:lnTo>
                  <a:pt x="6923258" y="4938266"/>
                </a:lnTo>
                <a:lnTo>
                  <a:pt x="6923258" y="4956163"/>
                </a:lnTo>
                <a:cubicBezTo>
                  <a:pt x="6926241" y="4957533"/>
                  <a:pt x="6930191" y="4958783"/>
                  <a:pt x="6935108" y="4959912"/>
                </a:cubicBezTo>
                <a:cubicBezTo>
                  <a:pt x="6940026" y="4961040"/>
                  <a:pt x="6945508" y="4961605"/>
                  <a:pt x="6951554" y="4961605"/>
                </a:cubicBezTo>
                <a:cubicBezTo>
                  <a:pt x="6962477" y="4961605"/>
                  <a:pt x="6971083" y="4959458"/>
                  <a:pt x="6977371" y="4955165"/>
                </a:cubicBezTo>
                <a:cubicBezTo>
                  <a:pt x="6983659" y="4950873"/>
                  <a:pt x="6986803" y="4945220"/>
                  <a:pt x="6986803" y="4938206"/>
                </a:cubicBezTo>
                <a:cubicBezTo>
                  <a:pt x="6986803" y="4933409"/>
                  <a:pt x="6985433" y="4929409"/>
                  <a:pt x="6982692" y="4926204"/>
                </a:cubicBezTo>
                <a:cubicBezTo>
                  <a:pt x="6979951" y="4923000"/>
                  <a:pt x="6975718" y="4920652"/>
                  <a:pt x="6969995" y="4919161"/>
                </a:cubicBezTo>
                <a:cubicBezTo>
                  <a:pt x="6967415" y="4918516"/>
                  <a:pt x="6964845" y="4917982"/>
                  <a:pt x="6962286" y="4917558"/>
                </a:cubicBezTo>
                <a:cubicBezTo>
                  <a:pt x="6959726" y="4917135"/>
                  <a:pt x="6957338" y="4916702"/>
                  <a:pt x="6955121" y="4916258"/>
                </a:cubicBezTo>
                <a:cubicBezTo>
                  <a:pt x="6951090" y="4915412"/>
                  <a:pt x="6948531" y="4914566"/>
                  <a:pt x="6947443" y="4913719"/>
                </a:cubicBezTo>
                <a:cubicBezTo>
                  <a:pt x="6946354" y="4912873"/>
                  <a:pt x="6945810" y="4911643"/>
                  <a:pt x="6945810" y="4910031"/>
                </a:cubicBezTo>
                <a:cubicBezTo>
                  <a:pt x="6945810" y="4908257"/>
                  <a:pt x="6947009" y="4906887"/>
                  <a:pt x="6949408" y="4905920"/>
                </a:cubicBezTo>
                <a:cubicBezTo>
                  <a:pt x="6951806" y="4904952"/>
                  <a:pt x="6954758" y="4904469"/>
                  <a:pt x="6958265" y="4904469"/>
                </a:cubicBezTo>
                <a:cubicBezTo>
                  <a:pt x="6962497" y="4904469"/>
                  <a:pt x="6966679" y="4905164"/>
                  <a:pt x="6970811" y="4906554"/>
                </a:cubicBezTo>
                <a:cubicBezTo>
                  <a:pt x="6974942" y="4907945"/>
                  <a:pt x="6978621" y="4909749"/>
                  <a:pt x="6981845" y="4911966"/>
                </a:cubicBezTo>
                <a:lnTo>
                  <a:pt x="6983719" y="4911966"/>
                </a:lnTo>
                <a:lnTo>
                  <a:pt x="6983719" y="4894795"/>
                </a:lnTo>
                <a:cubicBezTo>
                  <a:pt x="6981099" y="4893626"/>
                  <a:pt x="6977462" y="4892527"/>
                  <a:pt x="6972806" y="4891500"/>
                </a:cubicBezTo>
                <a:cubicBezTo>
                  <a:pt x="6968151" y="4890472"/>
                  <a:pt x="6963283" y="4889958"/>
                  <a:pt x="6958205" y="4889958"/>
                </a:cubicBezTo>
                <a:close/>
                <a:moveTo>
                  <a:pt x="6882005" y="4889958"/>
                </a:moveTo>
                <a:cubicBezTo>
                  <a:pt x="6871283" y="4889958"/>
                  <a:pt x="6862828" y="4892124"/>
                  <a:pt x="6856641" y="4896457"/>
                </a:cubicBezTo>
                <a:cubicBezTo>
                  <a:pt x="6850454" y="4900790"/>
                  <a:pt x="6847360" y="4906222"/>
                  <a:pt x="6847360" y="4912752"/>
                </a:cubicBezTo>
                <a:cubicBezTo>
                  <a:pt x="6847360" y="4917830"/>
                  <a:pt x="6848852" y="4922073"/>
                  <a:pt x="6851834" y="4925479"/>
                </a:cubicBezTo>
                <a:cubicBezTo>
                  <a:pt x="6854817" y="4928885"/>
                  <a:pt x="6859392" y="4931394"/>
                  <a:pt x="6865559" y="4933006"/>
                </a:cubicBezTo>
                <a:cubicBezTo>
                  <a:pt x="6867816" y="4933611"/>
                  <a:pt x="6870326" y="4934125"/>
                  <a:pt x="6873087" y="4934548"/>
                </a:cubicBezTo>
                <a:cubicBezTo>
                  <a:pt x="6875848" y="4934971"/>
                  <a:pt x="6878034" y="4935364"/>
                  <a:pt x="6879647" y="4935727"/>
                </a:cubicBezTo>
                <a:cubicBezTo>
                  <a:pt x="6883033" y="4936412"/>
                  <a:pt x="6885330" y="4937128"/>
                  <a:pt x="6886539" y="4937873"/>
                </a:cubicBezTo>
                <a:cubicBezTo>
                  <a:pt x="6887749" y="4938619"/>
                  <a:pt x="6888353" y="4939818"/>
                  <a:pt x="6888353" y="4941471"/>
                </a:cubicBezTo>
                <a:cubicBezTo>
                  <a:pt x="6888353" y="4943325"/>
                  <a:pt x="6887325" y="4944726"/>
                  <a:pt x="6885270" y="4945673"/>
                </a:cubicBezTo>
                <a:cubicBezTo>
                  <a:pt x="6883214" y="4946620"/>
                  <a:pt x="6880050" y="4947094"/>
                  <a:pt x="6875777" y="4947094"/>
                </a:cubicBezTo>
                <a:cubicBezTo>
                  <a:pt x="6872512" y="4947094"/>
                  <a:pt x="6869449" y="4946761"/>
                  <a:pt x="6866587" y="4946096"/>
                </a:cubicBezTo>
                <a:cubicBezTo>
                  <a:pt x="6863725" y="4945431"/>
                  <a:pt x="6861166" y="4944635"/>
                  <a:pt x="6858908" y="4943708"/>
                </a:cubicBezTo>
                <a:cubicBezTo>
                  <a:pt x="6856289" y="4942660"/>
                  <a:pt x="6854263" y="4941683"/>
                  <a:pt x="6852832" y="4940776"/>
                </a:cubicBezTo>
                <a:cubicBezTo>
                  <a:pt x="6851401" y="4939869"/>
                  <a:pt x="6850141" y="4939032"/>
                  <a:pt x="6849053" y="4938266"/>
                </a:cubicBezTo>
                <a:lnTo>
                  <a:pt x="6847058" y="4938266"/>
                </a:lnTo>
                <a:lnTo>
                  <a:pt x="6847058" y="4956163"/>
                </a:lnTo>
                <a:cubicBezTo>
                  <a:pt x="6850041" y="4957533"/>
                  <a:pt x="6853991" y="4958783"/>
                  <a:pt x="6858908" y="4959912"/>
                </a:cubicBezTo>
                <a:cubicBezTo>
                  <a:pt x="6863826" y="4961040"/>
                  <a:pt x="6869308" y="4961605"/>
                  <a:pt x="6875354" y="4961605"/>
                </a:cubicBezTo>
                <a:cubicBezTo>
                  <a:pt x="6886277" y="4961605"/>
                  <a:pt x="6894883" y="4959458"/>
                  <a:pt x="6901171" y="4955165"/>
                </a:cubicBezTo>
                <a:cubicBezTo>
                  <a:pt x="6907459" y="4950873"/>
                  <a:pt x="6910603" y="4945220"/>
                  <a:pt x="6910603" y="4938206"/>
                </a:cubicBezTo>
                <a:cubicBezTo>
                  <a:pt x="6910603" y="4933409"/>
                  <a:pt x="6909232" y="4929409"/>
                  <a:pt x="6906492" y="4926204"/>
                </a:cubicBezTo>
                <a:cubicBezTo>
                  <a:pt x="6903751" y="4923000"/>
                  <a:pt x="6899518" y="4920652"/>
                  <a:pt x="6893795" y="4919161"/>
                </a:cubicBezTo>
                <a:cubicBezTo>
                  <a:pt x="6891215" y="4918516"/>
                  <a:pt x="6888645" y="4917982"/>
                  <a:pt x="6886086" y="4917558"/>
                </a:cubicBezTo>
                <a:cubicBezTo>
                  <a:pt x="6883526" y="4917135"/>
                  <a:pt x="6881138" y="4916702"/>
                  <a:pt x="6878921" y="4916258"/>
                </a:cubicBezTo>
                <a:cubicBezTo>
                  <a:pt x="6874890" y="4915412"/>
                  <a:pt x="6872331" y="4914566"/>
                  <a:pt x="6871243" y="4913719"/>
                </a:cubicBezTo>
                <a:cubicBezTo>
                  <a:pt x="6870154" y="4912873"/>
                  <a:pt x="6869610" y="4911643"/>
                  <a:pt x="6869610" y="4910031"/>
                </a:cubicBezTo>
                <a:cubicBezTo>
                  <a:pt x="6869610" y="4908257"/>
                  <a:pt x="6870809" y="4906887"/>
                  <a:pt x="6873208" y="4905920"/>
                </a:cubicBezTo>
                <a:cubicBezTo>
                  <a:pt x="6875606" y="4904952"/>
                  <a:pt x="6878558" y="4904469"/>
                  <a:pt x="6882065" y="4904469"/>
                </a:cubicBezTo>
                <a:cubicBezTo>
                  <a:pt x="6886297" y="4904469"/>
                  <a:pt x="6890479" y="4905164"/>
                  <a:pt x="6894611" y="4906554"/>
                </a:cubicBezTo>
                <a:cubicBezTo>
                  <a:pt x="6898742" y="4907945"/>
                  <a:pt x="6902421" y="4909749"/>
                  <a:pt x="6905645" y="4911966"/>
                </a:cubicBezTo>
                <a:lnTo>
                  <a:pt x="6907519" y="4911966"/>
                </a:lnTo>
                <a:lnTo>
                  <a:pt x="6907519" y="4894795"/>
                </a:lnTo>
                <a:cubicBezTo>
                  <a:pt x="6904899" y="4893626"/>
                  <a:pt x="6901262" y="4892527"/>
                  <a:pt x="6896606" y="4891500"/>
                </a:cubicBezTo>
                <a:cubicBezTo>
                  <a:pt x="6891951" y="4890472"/>
                  <a:pt x="6887083" y="4889958"/>
                  <a:pt x="6882005" y="4889958"/>
                </a:cubicBezTo>
                <a:close/>
                <a:moveTo>
                  <a:pt x="7603124" y="4889897"/>
                </a:moveTo>
                <a:cubicBezTo>
                  <a:pt x="7597924" y="4889897"/>
                  <a:pt x="7592734" y="4890310"/>
                  <a:pt x="7587555" y="4891137"/>
                </a:cubicBezTo>
                <a:cubicBezTo>
                  <a:pt x="7582375" y="4891963"/>
                  <a:pt x="7578637" y="4892679"/>
                  <a:pt x="7576339" y="4893283"/>
                </a:cubicBezTo>
                <a:lnTo>
                  <a:pt x="7576339" y="4909668"/>
                </a:lnTo>
                <a:lnTo>
                  <a:pt x="7578334" y="4909668"/>
                </a:lnTo>
                <a:cubicBezTo>
                  <a:pt x="7580108" y="4908983"/>
                  <a:pt x="7583030" y="4908005"/>
                  <a:pt x="7587101" y="4906736"/>
                </a:cubicBezTo>
                <a:cubicBezTo>
                  <a:pt x="7591173" y="4905466"/>
                  <a:pt x="7595001" y="4904831"/>
                  <a:pt x="7598589" y="4904831"/>
                </a:cubicBezTo>
                <a:cubicBezTo>
                  <a:pt x="7604555" y="4904831"/>
                  <a:pt x="7609069" y="4905547"/>
                  <a:pt x="7612132" y="4906978"/>
                </a:cubicBezTo>
                <a:cubicBezTo>
                  <a:pt x="7615196" y="4908409"/>
                  <a:pt x="7616727" y="4910998"/>
                  <a:pt x="7616727" y="4914747"/>
                </a:cubicBezTo>
                <a:lnTo>
                  <a:pt x="7616727" y="4915110"/>
                </a:lnTo>
                <a:cubicBezTo>
                  <a:pt x="7610318" y="4915472"/>
                  <a:pt x="7604131" y="4916037"/>
                  <a:pt x="7598166" y="4916803"/>
                </a:cubicBezTo>
                <a:cubicBezTo>
                  <a:pt x="7592200" y="4917568"/>
                  <a:pt x="7587202" y="4918858"/>
                  <a:pt x="7583171" y="4920672"/>
                </a:cubicBezTo>
                <a:cubicBezTo>
                  <a:pt x="7579100" y="4922486"/>
                  <a:pt x="7575956" y="4924965"/>
                  <a:pt x="7573739" y="4928109"/>
                </a:cubicBezTo>
                <a:cubicBezTo>
                  <a:pt x="7571522" y="4931253"/>
                  <a:pt x="7570414" y="4935304"/>
                  <a:pt x="7570414" y="4940262"/>
                </a:cubicBezTo>
                <a:cubicBezTo>
                  <a:pt x="7570414" y="4946469"/>
                  <a:pt x="7572591" y="4951568"/>
                  <a:pt x="7576944" y="4955558"/>
                </a:cubicBezTo>
                <a:cubicBezTo>
                  <a:pt x="7581297" y="4959549"/>
                  <a:pt x="7586698" y="4961544"/>
                  <a:pt x="7593147" y="4961544"/>
                </a:cubicBezTo>
                <a:cubicBezTo>
                  <a:pt x="7595889" y="4961544"/>
                  <a:pt x="7598408" y="4961312"/>
                  <a:pt x="7600705" y="4960849"/>
                </a:cubicBezTo>
                <a:cubicBezTo>
                  <a:pt x="7603003" y="4960385"/>
                  <a:pt x="7605219" y="4959670"/>
                  <a:pt x="7607356" y="4958702"/>
                </a:cubicBezTo>
                <a:cubicBezTo>
                  <a:pt x="7608887" y="4957977"/>
                  <a:pt x="7610520" y="4956989"/>
                  <a:pt x="7612253" y="4955740"/>
                </a:cubicBezTo>
                <a:cubicBezTo>
                  <a:pt x="7613986" y="4954490"/>
                  <a:pt x="7615437" y="4953422"/>
                  <a:pt x="7616606" y="4952535"/>
                </a:cubicBezTo>
                <a:lnTo>
                  <a:pt x="7616606" y="4959730"/>
                </a:lnTo>
                <a:lnTo>
                  <a:pt x="7638191" y="4959730"/>
                </a:lnTo>
                <a:lnTo>
                  <a:pt x="7638191" y="4913538"/>
                </a:lnTo>
                <a:cubicBezTo>
                  <a:pt x="7638191" y="4905396"/>
                  <a:pt x="7635440" y="4899420"/>
                  <a:pt x="7629938" y="4895611"/>
                </a:cubicBezTo>
                <a:cubicBezTo>
                  <a:pt x="7624436" y="4891802"/>
                  <a:pt x="7615498" y="4889897"/>
                  <a:pt x="7603124" y="4889897"/>
                </a:cubicBezTo>
                <a:close/>
                <a:moveTo>
                  <a:pt x="8647334" y="4889716"/>
                </a:moveTo>
                <a:cubicBezTo>
                  <a:pt x="8635362" y="4889716"/>
                  <a:pt x="8625941" y="4892991"/>
                  <a:pt x="8619068" y="4899541"/>
                </a:cubicBezTo>
                <a:cubicBezTo>
                  <a:pt x="8612196" y="4906091"/>
                  <a:pt x="8608760" y="4914969"/>
                  <a:pt x="8608760" y="4926174"/>
                </a:cubicBezTo>
                <a:cubicBezTo>
                  <a:pt x="8608760" y="4937501"/>
                  <a:pt x="8612388" y="4946227"/>
                  <a:pt x="8619642" y="4952354"/>
                </a:cubicBezTo>
                <a:cubicBezTo>
                  <a:pt x="8626898" y="4958481"/>
                  <a:pt x="8637338" y="4961544"/>
                  <a:pt x="8650962" y="4961544"/>
                </a:cubicBezTo>
                <a:cubicBezTo>
                  <a:pt x="8656242" y="4961544"/>
                  <a:pt x="8661058" y="4961101"/>
                  <a:pt x="8665412" y="4960214"/>
                </a:cubicBezTo>
                <a:cubicBezTo>
                  <a:pt x="8669765" y="4959327"/>
                  <a:pt x="8674400" y="4957896"/>
                  <a:pt x="8679318" y="4955921"/>
                </a:cubicBezTo>
                <a:lnTo>
                  <a:pt x="8679318" y="4938448"/>
                </a:lnTo>
                <a:lnTo>
                  <a:pt x="8676900" y="4938448"/>
                </a:lnTo>
                <a:cubicBezTo>
                  <a:pt x="8674400" y="4940342"/>
                  <a:pt x="8670995" y="4942116"/>
                  <a:pt x="8666682" y="4943768"/>
                </a:cubicBezTo>
                <a:cubicBezTo>
                  <a:pt x="8662368" y="4945421"/>
                  <a:pt x="8657914" y="4946247"/>
                  <a:pt x="8653320" y="4946247"/>
                </a:cubicBezTo>
                <a:cubicBezTo>
                  <a:pt x="8646064" y="4946247"/>
                  <a:pt x="8640573" y="4944837"/>
                  <a:pt x="8636844" y="4942015"/>
                </a:cubicBezTo>
                <a:cubicBezTo>
                  <a:pt x="8633116" y="4939194"/>
                  <a:pt x="8631090" y="4935122"/>
                  <a:pt x="8630768" y="4929802"/>
                </a:cubicBezTo>
                <a:lnTo>
                  <a:pt x="8680588" y="4929802"/>
                </a:lnTo>
                <a:lnTo>
                  <a:pt x="8680588" y="4922184"/>
                </a:lnTo>
                <a:cubicBezTo>
                  <a:pt x="8680588" y="4911704"/>
                  <a:pt x="8677806" y="4903672"/>
                  <a:pt x="8672244" y="4898090"/>
                </a:cubicBezTo>
                <a:cubicBezTo>
                  <a:pt x="8666682" y="4892507"/>
                  <a:pt x="8658378" y="4889716"/>
                  <a:pt x="8647334" y="4889716"/>
                </a:cubicBezTo>
                <a:close/>
                <a:moveTo>
                  <a:pt x="8437784" y="4889716"/>
                </a:moveTo>
                <a:cubicBezTo>
                  <a:pt x="8425812" y="4889716"/>
                  <a:pt x="8416390" y="4892991"/>
                  <a:pt x="8409518" y="4899541"/>
                </a:cubicBezTo>
                <a:cubicBezTo>
                  <a:pt x="8402646" y="4906091"/>
                  <a:pt x="8399210" y="4914969"/>
                  <a:pt x="8399210" y="4926174"/>
                </a:cubicBezTo>
                <a:cubicBezTo>
                  <a:pt x="8399210" y="4937501"/>
                  <a:pt x="8402838" y="4946227"/>
                  <a:pt x="8410092" y="4952354"/>
                </a:cubicBezTo>
                <a:cubicBezTo>
                  <a:pt x="8417348" y="4958481"/>
                  <a:pt x="8427788" y="4961544"/>
                  <a:pt x="8441412" y="4961544"/>
                </a:cubicBezTo>
                <a:cubicBezTo>
                  <a:pt x="8446692" y="4961544"/>
                  <a:pt x="8451508" y="4961101"/>
                  <a:pt x="8455862" y="4960214"/>
                </a:cubicBezTo>
                <a:cubicBezTo>
                  <a:pt x="8460215" y="4959327"/>
                  <a:pt x="8464850" y="4957896"/>
                  <a:pt x="8469768" y="4955921"/>
                </a:cubicBezTo>
                <a:lnTo>
                  <a:pt x="8469768" y="4938448"/>
                </a:lnTo>
                <a:lnTo>
                  <a:pt x="8467350" y="4938448"/>
                </a:lnTo>
                <a:cubicBezTo>
                  <a:pt x="8464850" y="4940342"/>
                  <a:pt x="8461445" y="4942116"/>
                  <a:pt x="8457132" y="4943768"/>
                </a:cubicBezTo>
                <a:cubicBezTo>
                  <a:pt x="8452818" y="4945421"/>
                  <a:pt x="8448364" y="4946247"/>
                  <a:pt x="8443770" y="4946247"/>
                </a:cubicBezTo>
                <a:cubicBezTo>
                  <a:pt x="8436514" y="4946247"/>
                  <a:pt x="8431022" y="4944837"/>
                  <a:pt x="8427294" y="4942015"/>
                </a:cubicBezTo>
                <a:cubicBezTo>
                  <a:pt x="8423566" y="4939194"/>
                  <a:pt x="8421540" y="4935122"/>
                  <a:pt x="8421218" y="4929802"/>
                </a:cubicBezTo>
                <a:lnTo>
                  <a:pt x="8471038" y="4929802"/>
                </a:lnTo>
                <a:lnTo>
                  <a:pt x="8471038" y="4922184"/>
                </a:lnTo>
                <a:cubicBezTo>
                  <a:pt x="8471038" y="4911704"/>
                  <a:pt x="8468256" y="4903672"/>
                  <a:pt x="8462694" y="4898090"/>
                </a:cubicBezTo>
                <a:cubicBezTo>
                  <a:pt x="8457132" y="4892507"/>
                  <a:pt x="8448828" y="4889716"/>
                  <a:pt x="8437784" y="4889716"/>
                </a:cubicBezTo>
                <a:close/>
                <a:moveTo>
                  <a:pt x="7780559" y="4889716"/>
                </a:moveTo>
                <a:cubicBezTo>
                  <a:pt x="7768588" y="4889716"/>
                  <a:pt x="7759166" y="4892991"/>
                  <a:pt x="7752294" y="4899541"/>
                </a:cubicBezTo>
                <a:cubicBezTo>
                  <a:pt x="7745421" y="4906091"/>
                  <a:pt x="7741985" y="4914969"/>
                  <a:pt x="7741985" y="4926174"/>
                </a:cubicBezTo>
                <a:cubicBezTo>
                  <a:pt x="7741985" y="4937501"/>
                  <a:pt x="7745613" y="4946227"/>
                  <a:pt x="7752868" y="4952354"/>
                </a:cubicBezTo>
                <a:cubicBezTo>
                  <a:pt x="7760123" y="4958481"/>
                  <a:pt x="7770563" y="4961544"/>
                  <a:pt x="7784187" y="4961544"/>
                </a:cubicBezTo>
                <a:cubicBezTo>
                  <a:pt x="7789467" y="4961544"/>
                  <a:pt x="7794284" y="4961101"/>
                  <a:pt x="7798637" y="4960214"/>
                </a:cubicBezTo>
                <a:cubicBezTo>
                  <a:pt x="7802990" y="4959327"/>
                  <a:pt x="7807626" y="4957896"/>
                  <a:pt x="7812543" y="4955921"/>
                </a:cubicBezTo>
                <a:lnTo>
                  <a:pt x="7812543" y="4938448"/>
                </a:lnTo>
                <a:lnTo>
                  <a:pt x="7810125" y="4938448"/>
                </a:lnTo>
                <a:cubicBezTo>
                  <a:pt x="7807626" y="4940342"/>
                  <a:pt x="7804220" y="4942116"/>
                  <a:pt x="7799907" y="4943768"/>
                </a:cubicBezTo>
                <a:cubicBezTo>
                  <a:pt x="7795594" y="4945421"/>
                  <a:pt x="7791140" y="4946247"/>
                  <a:pt x="7786545" y="4946247"/>
                </a:cubicBezTo>
                <a:cubicBezTo>
                  <a:pt x="7779290" y="4946247"/>
                  <a:pt x="7773798" y="4944837"/>
                  <a:pt x="7770069" y="4942015"/>
                </a:cubicBezTo>
                <a:cubicBezTo>
                  <a:pt x="7766341" y="4939194"/>
                  <a:pt x="7764315" y="4935122"/>
                  <a:pt x="7763993" y="4929802"/>
                </a:cubicBezTo>
                <a:lnTo>
                  <a:pt x="7813813" y="4929802"/>
                </a:lnTo>
                <a:lnTo>
                  <a:pt x="7813813" y="4922184"/>
                </a:lnTo>
                <a:cubicBezTo>
                  <a:pt x="7813813" y="4911704"/>
                  <a:pt x="7811032" y="4903672"/>
                  <a:pt x="7805469" y="4898090"/>
                </a:cubicBezTo>
                <a:cubicBezTo>
                  <a:pt x="7799907" y="4892507"/>
                  <a:pt x="7791604" y="4889716"/>
                  <a:pt x="7780559" y="4889716"/>
                </a:cubicBezTo>
                <a:close/>
                <a:moveTo>
                  <a:pt x="7245769" y="4889716"/>
                </a:moveTo>
                <a:cubicBezTo>
                  <a:pt x="7234079" y="4889716"/>
                  <a:pt x="7224960" y="4892920"/>
                  <a:pt x="7218410" y="4899329"/>
                </a:cubicBezTo>
                <a:cubicBezTo>
                  <a:pt x="7211860" y="4905738"/>
                  <a:pt x="7208585" y="4914566"/>
                  <a:pt x="7208585" y="4925811"/>
                </a:cubicBezTo>
                <a:cubicBezTo>
                  <a:pt x="7208585" y="4936977"/>
                  <a:pt x="7211839" y="4945774"/>
                  <a:pt x="7218349" y="4952203"/>
                </a:cubicBezTo>
                <a:cubicBezTo>
                  <a:pt x="7224859" y="4958632"/>
                  <a:pt x="7233999" y="4961846"/>
                  <a:pt x="7245769" y="4961846"/>
                </a:cubicBezTo>
                <a:cubicBezTo>
                  <a:pt x="7257538" y="4961846"/>
                  <a:pt x="7266678" y="4958632"/>
                  <a:pt x="7273188" y="4952203"/>
                </a:cubicBezTo>
                <a:cubicBezTo>
                  <a:pt x="7279698" y="4945774"/>
                  <a:pt x="7282952" y="4936977"/>
                  <a:pt x="7282952" y="4925811"/>
                </a:cubicBezTo>
                <a:cubicBezTo>
                  <a:pt x="7282952" y="4914646"/>
                  <a:pt x="7279718" y="4905839"/>
                  <a:pt x="7273248" y="4899390"/>
                </a:cubicBezTo>
                <a:cubicBezTo>
                  <a:pt x="7266779" y="4892941"/>
                  <a:pt x="7257619" y="4889716"/>
                  <a:pt x="7245769" y="4889716"/>
                </a:cubicBezTo>
                <a:close/>
                <a:moveTo>
                  <a:pt x="7037609" y="4889716"/>
                </a:moveTo>
                <a:cubicBezTo>
                  <a:pt x="7025638" y="4889716"/>
                  <a:pt x="7016216" y="4892991"/>
                  <a:pt x="7009343" y="4899541"/>
                </a:cubicBezTo>
                <a:cubicBezTo>
                  <a:pt x="7002471" y="4906091"/>
                  <a:pt x="6999035" y="4914969"/>
                  <a:pt x="6999035" y="4926174"/>
                </a:cubicBezTo>
                <a:cubicBezTo>
                  <a:pt x="6999035" y="4937501"/>
                  <a:pt x="7002662" y="4946227"/>
                  <a:pt x="7009918" y="4952354"/>
                </a:cubicBezTo>
                <a:cubicBezTo>
                  <a:pt x="7017173" y="4958481"/>
                  <a:pt x="7027613" y="4961544"/>
                  <a:pt x="7041237" y="4961544"/>
                </a:cubicBezTo>
                <a:cubicBezTo>
                  <a:pt x="7046517" y="4961544"/>
                  <a:pt x="7051334" y="4961101"/>
                  <a:pt x="7055687" y="4960214"/>
                </a:cubicBezTo>
                <a:cubicBezTo>
                  <a:pt x="7060040" y="4959327"/>
                  <a:pt x="7064676" y="4957896"/>
                  <a:pt x="7069593" y="4955921"/>
                </a:cubicBezTo>
                <a:lnTo>
                  <a:pt x="7069593" y="4938448"/>
                </a:lnTo>
                <a:lnTo>
                  <a:pt x="7067175" y="4938448"/>
                </a:lnTo>
                <a:cubicBezTo>
                  <a:pt x="7064676" y="4940342"/>
                  <a:pt x="7061270" y="4942116"/>
                  <a:pt x="7056957" y="4943768"/>
                </a:cubicBezTo>
                <a:cubicBezTo>
                  <a:pt x="7052644" y="4945421"/>
                  <a:pt x="7048190" y="4946247"/>
                  <a:pt x="7043595" y="4946247"/>
                </a:cubicBezTo>
                <a:cubicBezTo>
                  <a:pt x="7036339" y="4946247"/>
                  <a:pt x="7030848" y="4944837"/>
                  <a:pt x="7027119" y="4942015"/>
                </a:cubicBezTo>
                <a:cubicBezTo>
                  <a:pt x="7023391" y="4939194"/>
                  <a:pt x="7021365" y="4935122"/>
                  <a:pt x="7021043" y="4929802"/>
                </a:cubicBezTo>
                <a:lnTo>
                  <a:pt x="7070863" y="4929802"/>
                </a:lnTo>
                <a:lnTo>
                  <a:pt x="7070863" y="4922184"/>
                </a:lnTo>
                <a:cubicBezTo>
                  <a:pt x="7070863" y="4911704"/>
                  <a:pt x="7068082" y="4903672"/>
                  <a:pt x="7062519" y="4898090"/>
                </a:cubicBezTo>
                <a:cubicBezTo>
                  <a:pt x="7056957" y="4892507"/>
                  <a:pt x="7048654" y="4889716"/>
                  <a:pt x="7037609" y="4889716"/>
                </a:cubicBezTo>
                <a:close/>
                <a:moveTo>
                  <a:pt x="6695044" y="4886511"/>
                </a:moveTo>
                <a:lnTo>
                  <a:pt x="6700909" y="4886511"/>
                </a:lnTo>
                <a:cubicBezTo>
                  <a:pt x="6705907" y="4886511"/>
                  <a:pt x="6709645" y="4886723"/>
                  <a:pt x="6712124" y="4887146"/>
                </a:cubicBezTo>
                <a:cubicBezTo>
                  <a:pt x="6714603" y="4887570"/>
                  <a:pt x="6717032" y="4888366"/>
                  <a:pt x="6719410" y="4889535"/>
                </a:cubicBezTo>
                <a:cubicBezTo>
                  <a:pt x="6724086" y="4891913"/>
                  <a:pt x="6727502" y="4895208"/>
                  <a:pt x="6729658" y="4899420"/>
                </a:cubicBezTo>
                <a:cubicBezTo>
                  <a:pt x="6731815" y="4903632"/>
                  <a:pt x="6732893" y="4908701"/>
                  <a:pt x="6732893" y="4914626"/>
                </a:cubicBezTo>
                <a:cubicBezTo>
                  <a:pt x="6732893" y="4920592"/>
                  <a:pt x="6731905" y="4925600"/>
                  <a:pt x="6729930" y="4929651"/>
                </a:cubicBezTo>
                <a:cubicBezTo>
                  <a:pt x="6727955" y="4933702"/>
                  <a:pt x="6724851" y="4936936"/>
                  <a:pt x="6720619" y="4939355"/>
                </a:cubicBezTo>
                <a:cubicBezTo>
                  <a:pt x="6718160" y="4940685"/>
                  <a:pt x="6715641" y="4941602"/>
                  <a:pt x="6713061" y="4942106"/>
                </a:cubicBezTo>
                <a:cubicBezTo>
                  <a:pt x="6710482" y="4942610"/>
                  <a:pt x="6706431" y="4942862"/>
                  <a:pt x="6700909" y="4942862"/>
                </a:cubicBezTo>
                <a:lnTo>
                  <a:pt x="6695044" y="4942862"/>
                </a:lnTo>
                <a:close/>
                <a:moveTo>
                  <a:pt x="8738812" y="4872424"/>
                </a:moveTo>
                <a:lnTo>
                  <a:pt x="8738812" y="4891832"/>
                </a:lnTo>
                <a:lnTo>
                  <a:pt x="8729864" y="4891832"/>
                </a:lnTo>
                <a:lnTo>
                  <a:pt x="8729864" y="4906585"/>
                </a:lnTo>
                <a:lnTo>
                  <a:pt x="8738812" y="4906585"/>
                </a:lnTo>
                <a:lnTo>
                  <a:pt x="8738812" y="4938327"/>
                </a:lnTo>
                <a:cubicBezTo>
                  <a:pt x="8738812" y="4946630"/>
                  <a:pt x="8740878" y="4952495"/>
                  <a:pt x="8745010" y="4955921"/>
                </a:cubicBezTo>
                <a:cubicBezTo>
                  <a:pt x="8749141" y="4959347"/>
                  <a:pt x="8755439" y="4961060"/>
                  <a:pt x="8763904" y="4961060"/>
                </a:cubicBezTo>
                <a:cubicBezTo>
                  <a:pt x="8767692" y="4961060"/>
                  <a:pt x="8770897" y="4960890"/>
                  <a:pt x="8773517" y="4960548"/>
                </a:cubicBezTo>
                <a:cubicBezTo>
                  <a:pt x="8776137" y="4960207"/>
                  <a:pt x="8778616" y="4959735"/>
                  <a:pt x="8780954" y="4959132"/>
                </a:cubicBezTo>
                <a:lnTo>
                  <a:pt x="8780954" y="4944252"/>
                </a:lnTo>
                <a:lnTo>
                  <a:pt x="8779146" y="4944252"/>
                </a:lnTo>
                <a:cubicBezTo>
                  <a:pt x="8778422" y="4944655"/>
                  <a:pt x="8777146" y="4945099"/>
                  <a:pt x="8775317" y="4945582"/>
                </a:cubicBezTo>
                <a:cubicBezTo>
                  <a:pt x="8773488" y="4946066"/>
                  <a:pt x="8772012" y="4946308"/>
                  <a:pt x="8770887" y="4946308"/>
                </a:cubicBezTo>
                <a:cubicBezTo>
                  <a:pt x="8768154" y="4946308"/>
                  <a:pt x="8766074" y="4945894"/>
                  <a:pt x="8764648" y="4945066"/>
                </a:cubicBezTo>
                <a:cubicBezTo>
                  <a:pt x="8763220" y="4944239"/>
                  <a:pt x="8762226" y="4943119"/>
                  <a:pt x="8761664" y="4941706"/>
                </a:cubicBezTo>
                <a:cubicBezTo>
                  <a:pt x="8761061" y="4940293"/>
                  <a:pt x="8760740" y="4938698"/>
                  <a:pt x="8760699" y="4936922"/>
                </a:cubicBezTo>
                <a:cubicBezTo>
                  <a:pt x="8760659" y="4935146"/>
                  <a:pt x="8760638" y="4933067"/>
                  <a:pt x="8760638" y="4930685"/>
                </a:cubicBezTo>
                <a:lnTo>
                  <a:pt x="8760638" y="4906585"/>
                </a:lnTo>
                <a:lnTo>
                  <a:pt x="8780954" y="4906585"/>
                </a:lnTo>
                <a:lnTo>
                  <a:pt x="8780954" y="4891832"/>
                </a:lnTo>
                <a:lnTo>
                  <a:pt x="8760638" y="4891832"/>
                </a:lnTo>
                <a:lnTo>
                  <a:pt x="8760638" y="4872424"/>
                </a:lnTo>
                <a:close/>
                <a:moveTo>
                  <a:pt x="8138737" y="4872424"/>
                </a:moveTo>
                <a:lnTo>
                  <a:pt x="8138737" y="4891832"/>
                </a:lnTo>
                <a:lnTo>
                  <a:pt x="8129789" y="4891832"/>
                </a:lnTo>
                <a:lnTo>
                  <a:pt x="8129789" y="4906585"/>
                </a:lnTo>
                <a:lnTo>
                  <a:pt x="8138737" y="4906585"/>
                </a:lnTo>
                <a:lnTo>
                  <a:pt x="8138737" y="4938327"/>
                </a:lnTo>
                <a:cubicBezTo>
                  <a:pt x="8138737" y="4946630"/>
                  <a:pt x="8140803" y="4952495"/>
                  <a:pt x="8144935" y="4955921"/>
                </a:cubicBezTo>
                <a:cubicBezTo>
                  <a:pt x="8149066" y="4959347"/>
                  <a:pt x="8155364" y="4961060"/>
                  <a:pt x="8163829" y="4961060"/>
                </a:cubicBezTo>
                <a:cubicBezTo>
                  <a:pt x="8167618" y="4961060"/>
                  <a:pt x="8170822" y="4960890"/>
                  <a:pt x="8173442" y="4960548"/>
                </a:cubicBezTo>
                <a:cubicBezTo>
                  <a:pt x="8176062" y="4960207"/>
                  <a:pt x="8178541" y="4959735"/>
                  <a:pt x="8180879" y="4959132"/>
                </a:cubicBezTo>
                <a:lnTo>
                  <a:pt x="8180879" y="4944252"/>
                </a:lnTo>
                <a:lnTo>
                  <a:pt x="8179071" y="4944252"/>
                </a:lnTo>
                <a:cubicBezTo>
                  <a:pt x="8178347" y="4944655"/>
                  <a:pt x="8177071" y="4945099"/>
                  <a:pt x="8175242" y="4945582"/>
                </a:cubicBezTo>
                <a:cubicBezTo>
                  <a:pt x="8173414" y="4946066"/>
                  <a:pt x="8171937" y="4946308"/>
                  <a:pt x="8170812" y="4946308"/>
                </a:cubicBezTo>
                <a:cubicBezTo>
                  <a:pt x="8168079" y="4946308"/>
                  <a:pt x="8166000" y="4945894"/>
                  <a:pt x="8164573" y="4945066"/>
                </a:cubicBezTo>
                <a:cubicBezTo>
                  <a:pt x="8163146" y="4944239"/>
                  <a:pt x="8162151" y="4943119"/>
                  <a:pt x="8161589" y="4941706"/>
                </a:cubicBezTo>
                <a:cubicBezTo>
                  <a:pt x="8160986" y="4940293"/>
                  <a:pt x="8160665" y="4938698"/>
                  <a:pt x="8160624" y="4936922"/>
                </a:cubicBezTo>
                <a:cubicBezTo>
                  <a:pt x="8160584" y="4935146"/>
                  <a:pt x="8160564" y="4933067"/>
                  <a:pt x="8160564" y="4930685"/>
                </a:cubicBezTo>
                <a:lnTo>
                  <a:pt x="8160564" y="4906585"/>
                </a:lnTo>
                <a:lnTo>
                  <a:pt x="8180879" y="4906585"/>
                </a:lnTo>
                <a:lnTo>
                  <a:pt x="8180879" y="4891832"/>
                </a:lnTo>
                <a:lnTo>
                  <a:pt x="8160564" y="4891832"/>
                </a:lnTo>
                <a:lnTo>
                  <a:pt x="8160564" y="4872424"/>
                </a:lnTo>
                <a:close/>
                <a:moveTo>
                  <a:pt x="7891087" y="4872424"/>
                </a:moveTo>
                <a:lnTo>
                  <a:pt x="7891087" y="4891832"/>
                </a:lnTo>
                <a:lnTo>
                  <a:pt x="7882139" y="4891832"/>
                </a:lnTo>
                <a:lnTo>
                  <a:pt x="7882139" y="4906585"/>
                </a:lnTo>
                <a:lnTo>
                  <a:pt x="7891087" y="4906585"/>
                </a:lnTo>
                <a:lnTo>
                  <a:pt x="7891087" y="4938327"/>
                </a:lnTo>
                <a:cubicBezTo>
                  <a:pt x="7891087" y="4946630"/>
                  <a:pt x="7893153" y="4952495"/>
                  <a:pt x="7897285" y="4955921"/>
                </a:cubicBezTo>
                <a:cubicBezTo>
                  <a:pt x="7901416" y="4959347"/>
                  <a:pt x="7907714" y="4961060"/>
                  <a:pt x="7916179" y="4961060"/>
                </a:cubicBezTo>
                <a:cubicBezTo>
                  <a:pt x="7919968" y="4961060"/>
                  <a:pt x="7923172" y="4960890"/>
                  <a:pt x="7925792" y="4960548"/>
                </a:cubicBezTo>
                <a:cubicBezTo>
                  <a:pt x="7928412" y="4960207"/>
                  <a:pt x="7930891" y="4959735"/>
                  <a:pt x="7933229" y="4959132"/>
                </a:cubicBezTo>
                <a:lnTo>
                  <a:pt x="7933229" y="4944252"/>
                </a:lnTo>
                <a:lnTo>
                  <a:pt x="7931421" y="4944252"/>
                </a:lnTo>
                <a:cubicBezTo>
                  <a:pt x="7930697" y="4944655"/>
                  <a:pt x="7929421" y="4945099"/>
                  <a:pt x="7927592" y="4945582"/>
                </a:cubicBezTo>
                <a:cubicBezTo>
                  <a:pt x="7925764" y="4946066"/>
                  <a:pt x="7924287" y="4946308"/>
                  <a:pt x="7923162" y="4946308"/>
                </a:cubicBezTo>
                <a:cubicBezTo>
                  <a:pt x="7920429" y="4946308"/>
                  <a:pt x="7918350" y="4945894"/>
                  <a:pt x="7916923" y="4945066"/>
                </a:cubicBezTo>
                <a:cubicBezTo>
                  <a:pt x="7915496" y="4944239"/>
                  <a:pt x="7914501" y="4943119"/>
                  <a:pt x="7913939" y="4941706"/>
                </a:cubicBezTo>
                <a:cubicBezTo>
                  <a:pt x="7913336" y="4940293"/>
                  <a:pt x="7913015" y="4938698"/>
                  <a:pt x="7912974" y="4936922"/>
                </a:cubicBezTo>
                <a:cubicBezTo>
                  <a:pt x="7912934" y="4935146"/>
                  <a:pt x="7912914" y="4933067"/>
                  <a:pt x="7912914" y="4930685"/>
                </a:cubicBezTo>
                <a:lnTo>
                  <a:pt x="7912914" y="4906585"/>
                </a:lnTo>
                <a:lnTo>
                  <a:pt x="7933229" y="4906585"/>
                </a:lnTo>
                <a:lnTo>
                  <a:pt x="7933229" y="4891832"/>
                </a:lnTo>
                <a:lnTo>
                  <a:pt x="7912914" y="4891832"/>
                </a:lnTo>
                <a:lnTo>
                  <a:pt x="7912914" y="4872424"/>
                </a:lnTo>
                <a:close/>
                <a:moveTo>
                  <a:pt x="8262502" y="4869703"/>
                </a:moveTo>
                <a:lnTo>
                  <a:pt x="8262502" y="4959730"/>
                </a:lnTo>
                <a:lnTo>
                  <a:pt x="8285598" y="4959730"/>
                </a:lnTo>
                <a:lnTo>
                  <a:pt x="8285598" y="4921277"/>
                </a:lnTo>
                <a:lnTo>
                  <a:pt x="8323991" y="4921277"/>
                </a:lnTo>
                <a:lnTo>
                  <a:pt x="8323991" y="4903864"/>
                </a:lnTo>
                <a:lnTo>
                  <a:pt x="8285598" y="4903864"/>
                </a:lnTo>
                <a:lnTo>
                  <a:pt x="8285598" y="4887116"/>
                </a:lnTo>
                <a:lnTo>
                  <a:pt x="8327014" y="4887116"/>
                </a:lnTo>
                <a:lnTo>
                  <a:pt x="8327014" y="4869703"/>
                </a:lnTo>
                <a:close/>
                <a:moveTo>
                  <a:pt x="7481452" y="4869703"/>
                </a:moveTo>
                <a:lnTo>
                  <a:pt x="7481452" y="4959730"/>
                </a:lnTo>
                <a:lnTo>
                  <a:pt x="7502734" y="4959730"/>
                </a:lnTo>
                <a:lnTo>
                  <a:pt x="7502734" y="4897939"/>
                </a:lnTo>
                <a:lnTo>
                  <a:pt x="7540946" y="4959730"/>
                </a:lnTo>
                <a:lnTo>
                  <a:pt x="7563317" y="4959730"/>
                </a:lnTo>
                <a:lnTo>
                  <a:pt x="7563317" y="4869703"/>
                </a:lnTo>
                <a:lnTo>
                  <a:pt x="7542034" y="4869703"/>
                </a:lnTo>
                <a:lnTo>
                  <a:pt x="7542034" y="4921277"/>
                </a:lnTo>
                <a:lnTo>
                  <a:pt x="7509204" y="4869703"/>
                </a:lnTo>
                <a:close/>
                <a:moveTo>
                  <a:pt x="6671827" y="4869703"/>
                </a:moveTo>
                <a:lnTo>
                  <a:pt x="6671827" y="4959730"/>
                </a:lnTo>
                <a:lnTo>
                  <a:pt x="6703569" y="4959730"/>
                </a:lnTo>
                <a:cubicBezTo>
                  <a:pt x="6710744" y="4959730"/>
                  <a:pt x="6716951" y="4959206"/>
                  <a:pt x="6722191" y="4958158"/>
                </a:cubicBezTo>
                <a:cubicBezTo>
                  <a:pt x="6727431" y="4957110"/>
                  <a:pt x="6732248" y="4955256"/>
                  <a:pt x="6736641" y="4952596"/>
                </a:cubicBezTo>
                <a:cubicBezTo>
                  <a:pt x="6742486" y="4949049"/>
                  <a:pt x="6747323" y="4943960"/>
                  <a:pt x="6751152" y="4937329"/>
                </a:cubicBezTo>
                <a:cubicBezTo>
                  <a:pt x="6754982" y="4930699"/>
                  <a:pt x="6756896" y="4923191"/>
                  <a:pt x="6756896" y="4914807"/>
                </a:cubicBezTo>
                <a:cubicBezTo>
                  <a:pt x="6756896" y="4906101"/>
                  <a:pt x="6755112" y="4898533"/>
                  <a:pt x="6751545" y="4892104"/>
                </a:cubicBezTo>
                <a:cubicBezTo>
                  <a:pt x="6747978" y="4885675"/>
                  <a:pt x="6743091" y="4880566"/>
                  <a:pt x="6736883" y="4876777"/>
                </a:cubicBezTo>
                <a:cubicBezTo>
                  <a:pt x="6733256" y="4874520"/>
                  <a:pt x="6728781" y="4872777"/>
                  <a:pt x="6723461" y="4871547"/>
                </a:cubicBezTo>
                <a:cubicBezTo>
                  <a:pt x="6718140" y="4870318"/>
                  <a:pt x="6711812" y="4869703"/>
                  <a:pt x="6704476" y="4869703"/>
                </a:cubicBezTo>
                <a:close/>
                <a:moveTo>
                  <a:pt x="8698838" y="4865652"/>
                </a:moveTo>
                <a:lnTo>
                  <a:pt x="8698838" y="4882158"/>
                </a:lnTo>
                <a:lnTo>
                  <a:pt x="8721874" y="4882158"/>
                </a:lnTo>
                <a:lnTo>
                  <a:pt x="8721874" y="4865652"/>
                </a:lnTo>
                <a:close/>
                <a:moveTo>
                  <a:pt x="8527992" y="4865652"/>
                </a:moveTo>
                <a:lnTo>
                  <a:pt x="8527992" y="4959730"/>
                </a:lnTo>
                <a:lnTo>
                  <a:pt x="8549819" y="4959730"/>
                </a:lnTo>
                <a:lnTo>
                  <a:pt x="8549819" y="4911603"/>
                </a:lnTo>
                <a:cubicBezTo>
                  <a:pt x="8552198" y="4910192"/>
                  <a:pt x="8554404" y="4909164"/>
                  <a:pt x="8556440" y="4908519"/>
                </a:cubicBezTo>
                <a:cubicBezTo>
                  <a:pt x="8558475" y="4907874"/>
                  <a:pt x="8560480" y="4907552"/>
                  <a:pt x="8562456" y="4907552"/>
                </a:cubicBezTo>
                <a:cubicBezTo>
                  <a:pt x="8565236" y="4907552"/>
                  <a:pt x="8567404" y="4907895"/>
                  <a:pt x="8568955" y="4908580"/>
                </a:cubicBezTo>
                <a:cubicBezTo>
                  <a:pt x="8570506" y="4909265"/>
                  <a:pt x="8571686" y="4910353"/>
                  <a:pt x="8572492" y="4911845"/>
                </a:cubicBezTo>
                <a:cubicBezTo>
                  <a:pt x="8573178" y="4913135"/>
                  <a:pt x="8573661" y="4915140"/>
                  <a:pt x="8573943" y="4917861"/>
                </a:cubicBezTo>
                <a:cubicBezTo>
                  <a:pt x="8574225" y="4920581"/>
                  <a:pt x="8574366" y="4923312"/>
                  <a:pt x="8574366" y="4926053"/>
                </a:cubicBezTo>
                <a:lnTo>
                  <a:pt x="8574366" y="4959730"/>
                </a:lnTo>
                <a:lnTo>
                  <a:pt x="8596193" y="4959730"/>
                </a:lnTo>
                <a:lnTo>
                  <a:pt x="8596193" y="4915533"/>
                </a:lnTo>
                <a:cubicBezTo>
                  <a:pt x="8596193" y="4907028"/>
                  <a:pt x="8594130" y="4900639"/>
                  <a:pt x="8590004" y="4896367"/>
                </a:cubicBezTo>
                <a:cubicBezTo>
                  <a:pt x="8585878" y="4892094"/>
                  <a:pt x="8580151" y="4889958"/>
                  <a:pt x="8572824" y="4889958"/>
                </a:cubicBezTo>
                <a:cubicBezTo>
                  <a:pt x="8568477" y="4889958"/>
                  <a:pt x="8564522" y="4890764"/>
                  <a:pt x="8560960" y="4892376"/>
                </a:cubicBezTo>
                <a:cubicBezTo>
                  <a:pt x="8557397" y="4893989"/>
                  <a:pt x="8553684" y="4896306"/>
                  <a:pt x="8549819" y="4899329"/>
                </a:cubicBezTo>
                <a:lnTo>
                  <a:pt x="8549819" y="4865652"/>
                </a:lnTo>
                <a:close/>
                <a:moveTo>
                  <a:pt x="8489288" y="4865652"/>
                </a:moveTo>
                <a:lnTo>
                  <a:pt x="8489288" y="4882158"/>
                </a:lnTo>
                <a:lnTo>
                  <a:pt x="8512324" y="4882158"/>
                </a:lnTo>
                <a:lnTo>
                  <a:pt x="8512324" y="4865652"/>
                </a:lnTo>
                <a:close/>
                <a:moveTo>
                  <a:pt x="8003513" y="4865652"/>
                </a:moveTo>
                <a:lnTo>
                  <a:pt x="8003513" y="4882158"/>
                </a:lnTo>
                <a:lnTo>
                  <a:pt x="8026549" y="4882158"/>
                </a:lnTo>
                <a:lnTo>
                  <a:pt x="8026549" y="4865652"/>
                </a:lnTo>
                <a:close/>
                <a:moveTo>
                  <a:pt x="7661218" y="4865652"/>
                </a:moveTo>
                <a:lnTo>
                  <a:pt x="7661218" y="4959730"/>
                </a:lnTo>
                <a:lnTo>
                  <a:pt x="7683044" y="4959730"/>
                </a:lnTo>
                <a:lnTo>
                  <a:pt x="7683044" y="4911603"/>
                </a:lnTo>
                <a:cubicBezTo>
                  <a:pt x="7685423" y="4910192"/>
                  <a:pt x="7687629" y="4909164"/>
                  <a:pt x="7689665" y="4908519"/>
                </a:cubicBezTo>
                <a:cubicBezTo>
                  <a:pt x="7691700" y="4907874"/>
                  <a:pt x="7693706" y="4907552"/>
                  <a:pt x="7695681" y="4907552"/>
                </a:cubicBezTo>
                <a:cubicBezTo>
                  <a:pt x="7698462" y="4907552"/>
                  <a:pt x="7700629" y="4907895"/>
                  <a:pt x="7702180" y="4908580"/>
                </a:cubicBezTo>
                <a:cubicBezTo>
                  <a:pt x="7703732" y="4909265"/>
                  <a:pt x="7704911" y="4910353"/>
                  <a:pt x="7705717" y="4911845"/>
                </a:cubicBezTo>
                <a:cubicBezTo>
                  <a:pt x="7706403" y="4913135"/>
                  <a:pt x="7706886" y="4915140"/>
                  <a:pt x="7707168" y="4917861"/>
                </a:cubicBezTo>
                <a:cubicBezTo>
                  <a:pt x="7707450" y="4920581"/>
                  <a:pt x="7707592" y="4923312"/>
                  <a:pt x="7707592" y="4926053"/>
                </a:cubicBezTo>
                <a:lnTo>
                  <a:pt x="7707592" y="4959730"/>
                </a:lnTo>
                <a:lnTo>
                  <a:pt x="7729418" y="4959730"/>
                </a:lnTo>
                <a:lnTo>
                  <a:pt x="7729418" y="4915533"/>
                </a:lnTo>
                <a:cubicBezTo>
                  <a:pt x="7729418" y="4907028"/>
                  <a:pt x="7727355" y="4900639"/>
                  <a:pt x="7723229" y="4896367"/>
                </a:cubicBezTo>
                <a:cubicBezTo>
                  <a:pt x="7719103" y="4892094"/>
                  <a:pt x="7713376" y="4889958"/>
                  <a:pt x="7706050" y="4889958"/>
                </a:cubicBezTo>
                <a:cubicBezTo>
                  <a:pt x="7701702" y="4889958"/>
                  <a:pt x="7697747" y="4890764"/>
                  <a:pt x="7694185" y="4892376"/>
                </a:cubicBezTo>
                <a:cubicBezTo>
                  <a:pt x="7690622" y="4893989"/>
                  <a:pt x="7686909" y="4896306"/>
                  <a:pt x="7683044" y="4899329"/>
                </a:cubicBezTo>
                <a:lnTo>
                  <a:pt x="7683044" y="4865652"/>
                </a:lnTo>
                <a:close/>
                <a:moveTo>
                  <a:pt x="7613100" y="4865652"/>
                </a:moveTo>
                <a:lnTo>
                  <a:pt x="7613100" y="4882158"/>
                </a:lnTo>
                <a:lnTo>
                  <a:pt x="7631057" y="4882158"/>
                </a:lnTo>
                <a:lnTo>
                  <a:pt x="7631057" y="4865652"/>
                </a:lnTo>
                <a:close/>
                <a:moveTo>
                  <a:pt x="7580632" y="4865652"/>
                </a:moveTo>
                <a:lnTo>
                  <a:pt x="7580632" y="4882158"/>
                </a:lnTo>
                <a:lnTo>
                  <a:pt x="7598589" y="4882158"/>
                </a:lnTo>
                <a:lnTo>
                  <a:pt x="7598589" y="4865652"/>
                </a:lnTo>
                <a:close/>
                <a:moveTo>
                  <a:pt x="7172015" y="4865652"/>
                </a:moveTo>
                <a:lnTo>
                  <a:pt x="7172015" y="4894553"/>
                </a:lnTo>
                <a:cubicBezTo>
                  <a:pt x="7169277" y="4893223"/>
                  <a:pt x="7166610" y="4892124"/>
                  <a:pt x="7164014" y="4891258"/>
                </a:cubicBezTo>
                <a:cubicBezTo>
                  <a:pt x="7161417" y="4890391"/>
                  <a:pt x="7158086" y="4889958"/>
                  <a:pt x="7154019" y="4889958"/>
                </a:cubicBezTo>
                <a:cubicBezTo>
                  <a:pt x="7150114" y="4889958"/>
                  <a:pt x="7146209" y="4890794"/>
                  <a:pt x="7142304" y="4892467"/>
                </a:cubicBezTo>
                <a:cubicBezTo>
                  <a:pt x="7138399" y="4894140"/>
                  <a:pt x="7135078" y="4896488"/>
                  <a:pt x="7132341" y="4899511"/>
                </a:cubicBezTo>
                <a:cubicBezTo>
                  <a:pt x="7129442" y="4902695"/>
                  <a:pt x="7127157" y="4906514"/>
                  <a:pt x="7125487" y="4910968"/>
                </a:cubicBezTo>
                <a:cubicBezTo>
                  <a:pt x="7123816" y="4915422"/>
                  <a:pt x="7122981" y="4920531"/>
                  <a:pt x="7122981" y="4926295"/>
                </a:cubicBezTo>
                <a:cubicBezTo>
                  <a:pt x="7122981" y="4937098"/>
                  <a:pt x="7125457" y="4945683"/>
                  <a:pt x="7130408" y="4952052"/>
                </a:cubicBezTo>
                <a:cubicBezTo>
                  <a:pt x="7135360" y="4958420"/>
                  <a:pt x="7141962" y="4961605"/>
                  <a:pt x="7150215" y="4961605"/>
                </a:cubicBezTo>
                <a:cubicBezTo>
                  <a:pt x="7154482" y="4961605"/>
                  <a:pt x="7158247" y="4960879"/>
                  <a:pt x="7161507" y="4959428"/>
                </a:cubicBezTo>
                <a:cubicBezTo>
                  <a:pt x="7164768" y="4957977"/>
                  <a:pt x="7168271" y="4955720"/>
                  <a:pt x="7172015" y="4952656"/>
                </a:cubicBezTo>
                <a:lnTo>
                  <a:pt x="7172015" y="4959730"/>
                </a:lnTo>
                <a:lnTo>
                  <a:pt x="7193841" y="4959730"/>
                </a:lnTo>
                <a:lnTo>
                  <a:pt x="7193841" y="4865652"/>
                </a:lnTo>
                <a:close/>
                <a:moveTo>
                  <a:pt x="7089718" y="4865652"/>
                </a:moveTo>
                <a:lnTo>
                  <a:pt x="7089718" y="4959730"/>
                </a:lnTo>
                <a:lnTo>
                  <a:pt x="7111544" y="4959730"/>
                </a:lnTo>
                <a:lnTo>
                  <a:pt x="7111544" y="4865652"/>
                </a:lnTo>
                <a:close/>
                <a:moveTo>
                  <a:pt x="6806679" y="4865652"/>
                </a:moveTo>
                <a:lnTo>
                  <a:pt x="6806679" y="4882158"/>
                </a:lnTo>
                <a:lnTo>
                  <a:pt x="6824636" y="4882158"/>
                </a:lnTo>
                <a:lnTo>
                  <a:pt x="6824636" y="4865652"/>
                </a:lnTo>
                <a:close/>
                <a:moveTo>
                  <a:pt x="6774211" y="4865652"/>
                </a:moveTo>
                <a:lnTo>
                  <a:pt x="6774211" y="4882158"/>
                </a:lnTo>
                <a:lnTo>
                  <a:pt x="6792168" y="4882158"/>
                </a:lnTo>
                <a:lnTo>
                  <a:pt x="6792168" y="4865652"/>
                </a:lnTo>
                <a:close/>
                <a:moveTo>
                  <a:pt x="8118139" y="4865048"/>
                </a:moveTo>
                <a:cubicBezTo>
                  <a:pt x="8109190" y="4865048"/>
                  <a:pt x="8102509" y="4867124"/>
                  <a:pt x="8098096" y="4871275"/>
                </a:cubicBezTo>
                <a:cubicBezTo>
                  <a:pt x="8093682" y="4875427"/>
                  <a:pt x="8091475" y="4881654"/>
                  <a:pt x="8091475" y="4889958"/>
                </a:cubicBezTo>
                <a:lnTo>
                  <a:pt x="8091475" y="4891832"/>
                </a:lnTo>
                <a:lnTo>
                  <a:pt x="8082164" y="4891832"/>
                </a:lnTo>
                <a:lnTo>
                  <a:pt x="8082164" y="4906585"/>
                </a:lnTo>
                <a:lnTo>
                  <a:pt x="8091475" y="4906585"/>
                </a:lnTo>
                <a:lnTo>
                  <a:pt x="8091475" y="4959730"/>
                </a:lnTo>
                <a:lnTo>
                  <a:pt x="8113302" y="4959730"/>
                </a:lnTo>
                <a:lnTo>
                  <a:pt x="8113302" y="4906585"/>
                </a:lnTo>
                <a:lnTo>
                  <a:pt x="8129324" y="4906585"/>
                </a:lnTo>
                <a:lnTo>
                  <a:pt x="8129324" y="4891832"/>
                </a:lnTo>
                <a:lnTo>
                  <a:pt x="8112576" y="4891832"/>
                </a:lnTo>
                <a:lnTo>
                  <a:pt x="8112576" y="4891288"/>
                </a:lnTo>
                <a:cubicBezTo>
                  <a:pt x="8112576" y="4886894"/>
                  <a:pt x="8113330" y="4883932"/>
                  <a:pt x="8114837" y="4882400"/>
                </a:cubicBezTo>
                <a:cubicBezTo>
                  <a:pt x="8116344" y="4880868"/>
                  <a:pt x="8119228" y="4880103"/>
                  <a:pt x="8123488" y="4880103"/>
                </a:cubicBezTo>
                <a:cubicBezTo>
                  <a:pt x="8125257" y="4880103"/>
                  <a:pt x="8126915" y="4880284"/>
                  <a:pt x="8128462" y="4880647"/>
                </a:cubicBezTo>
                <a:cubicBezTo>
                  <a:pt x="8130010" y="4881009"/>
                  <a:pt x="8131266" y="4881332"/>
                  <a:pt x="8132231" y="4881614"/>
                </a:cubicBezTo>
                <a:lnTo>
                  <a:pt x="8133859" y="4881614"/>
                </a:lnTo>
                <a:lnTo>
                  <a:pt x="8133859" y="4866257"/>
                </a:lnTo>
                <a:cubicBezTo>
                  <a:pt x="8131843" y="4865894"/>
                  <a:pt x="8129526" y="4865602"/>
                  <a:pt x="8126906" y="4865380"/>
                </a:cubicBezTo>
                <a:cubicBezTo>
                  <a:pt x="8124285" y="4865159"/>
                  <a:pt x="8121363" y="4865048"/>
                  <a:pt x="8118139" y="4865048"/>
                </a:cubicBezTo>
                <a:close/>
                <a:moveTo>
                  <a:pt x="8070514" y="4865048"/>
                </a:moveTo>
                <a:cubicBezTo>
                  <a:pt x="8061565" y="4865048"/>
                  <a:pt x="8054884" y="4867124"/>
                  <a:pt x="8050471" y="4871275"/>
                </a:cubicBezTo>
                <a:cubicBezTo>
                  <a:pt x="8046057" y="4875427"/>
                  <a:pt x="8043850" y="4881654"/>
                  <a:pt x="8043850" y="4889958"/>
                </a:cubicBezTo>
                <a:lnTo>
                  <a:pt x="8043850" y="4891832"/>
                </a:lnTo>
                <a:lnTo>
                  <a:pt x="8034539" y="4891832"/>
                </a:lnTo>
                <a:lnTo>
                  <a:pt x="8034539" y="4906585"/>
                </a:lnTo>
                <a:lnTo>
                  <a:pt x="8043850" y="4906585"/>
                </a:lnTo>
                <a:lnTo>
                  <a:pt x="8043850" y="4959730"/>
                </a:lnTo>
                <a:lnTo>
                  <a:pt x="8065677" y="4959730"/>
                </a:lnTo>
                <a:lnTo>
                  <a:pt x="8065677" y="4906585"/>
                </a:lnTo>
                <a:lnTo>
                  <a:pt x="8081699" y="4906585"/>
                </a:lnTo>
                <a:lnTo>
                  <a:pt x="8081699" y="4891832"/>
                </a:lnTo>
                <a:lnTo>
                  <a:pt x="8064951" y="4891832"/>
                </a:lnTo>
                <a:lnTo>
                  <a:pt x="8064951" y="4891288"/>
                </a:lnTo>
                <a:cubicBezTo>
                  <a:pt x="8064951" y="4886894"/>
                  <a:pt x="8065705" y="4883932"/>
                  <a:pt x="8067212" y="4882400"/>
                </a:cubicBezTo>
                <a:cubicBezTo>
                  <a:pt x="8068719" y="4880868"/>
                  <a:pt x="8071603" y="4880103"/>
                  <a:pt x="8075864" y="4880103"/>
                </a:cubicBezTo>
                <a:cubicBezTo>
                  <a:pt x="8077632" y="4880103"/>
                  <a:pt x="8079290" y="4880284"/>
                  <a:pt x="8080837" y="4880647"/>
                </a:cubicBezTo>
                <a:cubicBezTo>
                  <a:pt x="8082385" y="4881009"/>
                  <a:pt x="8083641" y="4881332"/>
                  <a:pt x="8084606" y="4881614"/>
                </a:cubicBezTo>
                <a:lnTo>
                  <a:pt x="8086234" y="4881614"/>
                </a:lnTo>
                <a:lnTo>
                  <a:pt x="8086234" y="4866257"/>
                </a:lnTo>
                <a:cubicBezTo>
                  <a:pt x="8084218" y="4865894"/>
                  <a:pt x="8081900" y="4865602"/>
                  <a:pt x="8079281" y="4865380"/>
                </a:cubicBezTo>
                <a:cubicBezTo>
                  <a:pt x="8076660" y="4865159"/>
                  <a:pt x="8073738" y="4865048"/>
                  <a:pt x="8070514" y="4865048"/>
                </a:cubicBezTo>
                <a:close/>
                <a:moveTo>
                  <a:pt x="7384714" y="4865048"/>
                </a:moveTo>
                <a:cubicBezTo>
                  <a:pt x="7375765" y="4865048"/>
                  <a:pt x="7369084" y="4867124"/>
                  <a:pt x="7364671" y="4871275"/>
                </a:cubicBezTo>
                <a:cubicBezTo>
                  <a:pt x="7360257" y="4875427"/>
                  <a:pt x="7358050" y="4881654"/>
                  <a:pt x="7358050" y="4889958"/>
                </a:cubicBezTo>
                <a:lnTo>
                  <a:pt x="7358050" y="4891832"/>
                </a:lnTo>
                <a:lnTo>
                  <a:pt x="7348739" y="4891832"/>
                </a:lnTo>
                <a:lnTo>
                  <a:pt x="7348739" y="4906585"/>
                </a:lnTo>
                <a:lnTo>
                  <a:pt x="7358050" y="4906585"/>
                </a:lnTo>
                <a:lnTo>
                  <a:pt x="7358050" y="4959730"/>
                </a:lnTo>
                <a:lnTo>
                  <a:pt x="7379877" y="4959730"/>
                </a:lnTo>
                <a:lnTo>
                  <a:pt x="7379877" y="4906585"/>
                </a:lnTo>
                <a:lnTo>
                  <a:pt x="7395899" y="4906585"/>
                </a:lnTo>
                <a:lnTo>
                  <a:pt x="7395899" y="4891832"/>
                </a:lnTo>
                <a:lnTo>
                  <a:pt x="7379151" y="4891832"/>
                </a:lnTo>
                <a:lnTo>
                  <a:pt x="7379151" y="4891288"/>
                </a:lnTo>
                <a:cubicBezTo>
                  <a:pt x="7379151" y="4886894"/>
                  <a:pt x="7379905" y="4883932"/>
                  <a:pt x="7381412" y="4882400"/>
                </a:cubicBezTo>
                <a:cubicBezTo>
                  <a:pt x="7382919" y="4880868"/>
                  <a:pt x="7385803" y="4880103"/>
                  <a:pt x="7390063" y="4880103"/>
                </a:cubicBezTo>
                <a:cubicBezTo>
                  <a:pt x="7391832" y="4880103"/>
                  <a:pt x="7393490" y="4880284"/>
                  <a:pt x="7395037" y="4880647"/>
                </a:cubicBezTo>
                <a:cubicBezTo>
                  <a:pt x="7396585" y="4881009"/>
                  <a:pt x="7397841" y="4881332"/>
                  <a:pt x="7398806" y="4881614"/>
                </a:cubicBezTo>
                <a:lnTo>
                  <a:pt x="7400433" y="4881614"/>
                </a:lnTo>
                <a:lnTo>
                  <a:pt x="7400433" y="4866257"/>
                </a:lnTo>
                <a:cubicBezTo>
                  <a:pt x="7398418" y="4865894"/>
                  <a:pt x="7396100" y="4865602"/>
                  <a:pt x="7393480" y="4865380"/>
                </a:cubicBezTo>
                <a:cubicBezTo>
                  <a:pt x="7390861" y="4865159"/>
                  <a:pt x="7387938" y="4865048"/>
                  <a:pt x="7384714" y="4865048"/>
                </a:cubicBezTo>
                <a:close/>
                <a:moveTo>
                  <a:pt x="0" y="0"/>
                </a:moveTo>
                <a:lnTo>
                  <a:pt x="9144000" y="0"/>
                </a:lnTo>
                <a:lnTo>
                  <a:pt x="9144000" y="5148263"/>
                </a:lnTo>
                <a:lnTo>
                  <a:pt x="0" y="5148263"/>
                </a:lnTo>
                <a:close/>
              </a:path>
            </a:pathLst>
          </a:custGeom>
          <a:solidFill>
            <a:srgbClr val="009EE3"/>
          </a:solidFill>
        </p:spPr>
        <p:txBody>
          <a:bodyPr vert="horz" wrap="square" lIns="360000" tIns="1213200" rIns="360000" bIns="378000">
            <a:noAutofit/>
          </a:bodyPr>
          <a:lstStyle>
            <a:lvl1pPr marL="0" indent="0">
              <a:lnSpc>
                <a:spcPct val="92000"/>
              </a:lnSpc>
              <a:spcAft>
                <a:spcPts val="0"/>
              </a:spcAft>
              <a:buFont typeface="Arial" panose="020B0604020202020204" pitchFamily="34" charset="0"/>
              <a:buNone/>
              <a:defRPr lang="de-DE" sz="6000" b="0" i="0" u="none" strike="noStrike" baseline="0" smtClean="0">
                <a:solidFill>
                  <a:schemeClr val="bg1"/>
                </a:solidFill>
                <a:latin typeface="Verdana" charset="0"/>
                <a:ea typeface="Verdana" charset="0"/>
                <a:cs typeface="Verdana" charset="0"/>
              </a:defRPr>
            </a:lvl1pPr>
            <a:lvl2pPr marL="0" indent="0">
              <a:spcAft>
                <a:spcPts val="0"/>
              </a:spcAft>
              <a:buFont typeface="Arial" panose="020B0604020202020204" pitchFamily="34" charset="0"/>
              <a:buNone/>
              <a:defRPr sz="3500" b="0">
                <a:solidFill>
                  <a:schemeClr val="bg1"/>
                </a:solidFill>
                <a:latin typeface="+mn-lt"/>
              </a:defRPr>
            </a:lvl2pPr>
            <a:lvl3pPr marL="0" indent="0">
              <a:spcAft>
                <a:spcPts val="0"/>
              </a:spcAft>
              <a:buFont typeface="Verdana" panose="020B0604030504040204" pitchFamily="34" charset="0"/>
              <a:buNone/>
              <a:defRPr sz="3500" b="0">
                <a:solidFill>
                  <a:schemeClr val="bg1"/>
                </a:solidFill>
                <a:latin typeface="+mn-lt"/>
              </a:defRPr>
            </a:lvl3pPr>
            <a:lvl4pPr marL="0" indent="0">
              <a:spcAft>
                <a:spcPts val="0"/>
              </a:spcAft>
              <a:buFont typeface="Arial" panose="020B0604020202020204" pitchFamily="34" charset="0"/>
              <a:buNone/>
              <a:defRPr sz="3500" b="0">
                <a:solidFill>
                  <a:schemeClr val="bg1"/>
                </a:solidFill>
                <a:latin typeface="+mn-lt"/>
              </a:defRPr>
            </a:lvl4pPr>
            <a:lvl5pPr marL="0" indent="0">
              <a:spcAft>
                <a:spcPts val="0"/>
              </a:spcAft>
              <a:buFont typeface="Arial" panose="020B0604020202020204" pitchFamily="34" charset="0"/>
              <a:buNone/>
              <a:defRPr sz="3500" b="0">
                <a:solidFill>
                  <a:schemeClr val="bg1"/>
                </a:solidFill>
                <a:latin typeface="+mn-lt"/>
              </a:defRPr>
            </a:lvl5pPr>
            <a:lvl6pPr marL="0" indent="0">
              <a:spcAft>
                <a:spcPts val="0"/>
              </a:spcAft>
              <a:buFont typeface="Arial" panose="020B0604020202020204" pitchFamily="34" charset="0"/>
              <a:buNone/>
              <a:defRPr sz="3500" b="0">
                <a:solidFill>
                  <a:schemeClr val="bg1"/>
                </a:solidFill>
                <a:latin typeface="+mn-lt"/>
              </a:defRPr>
            </a:lvl6pPr>
            <a:lvl7pPr marL="0" indent="0">
              <a:spcAft>
                <a:spcPts val="0"/>
              </a:spcAft>
              <a:buFont typeface="Arial" panose="020B0604020202020204" pitchFamily="34" charset="0"/>
              <a:buNone/>
              <a:defRPr sz="3500" b="0">
                <a:solidFill>
                  <a:schemeClr val="bg1"/>
                </a:solidFill>
                <a:latin typeface="+mn-lt"/>
              </a:defRPr>
            </a:lvl7pPr>
            <a:lvl8pPr marL="0" indent="0">
              <a:spcAft>
                <a:spcPts val="0"/>
              </a:spcAft>
              <a:buFont typeface="Arial" panose="020B0604020202020204" pitchFamily="34" charset="0"/>
              <a:buNone/>
              <a:defRPr sz="3500" b="0">
                <a:solidFill>
                  <a:schemeClr val="bg1"/>
                </a:solidFill>
                <a:latin typeface="+mn-lt"/>
              </a:defRPr>
            </a:lvl8pPr>
            <a:lvl9pPr marL="0" indent="0">
              <a:spcAft>
                <a:spcPts val="0"/>
              </a:spcAft>
              <a:buFont typeface="Arial" panose="020B0604020202020204" pitchFamily="34" charset="0"/>
              <a:buNone/>
              <a:defRPr sz="3500" b="0">
                <a:solidFill>
                  <a:schemeClr val="bg1"/>
                </a:solidFill>
                <a:latin typeface="+mn-lt"/>
              </a:defRPr>
            </a:lvl9pPr>
          </a:lstStyle>
          <a:p>
            <a:pPr lvl="0"/>
            <a:r>
              <a:rPr lang="de-DE" dirty="0"/>
              <a:t>„Fazit, Betonung eines Aspekt oder Zitat“ </a:t>
            </a:r>
          </a:p>
        </p:txBody>
      </p:sp>
      <p:sp>
        <p:nvSpPr>
          <p:cNvPr id="2" name="Titel 1"/>
          <p:cNvSpPr>
            <a:spLocks noGrp="1"/>
          </p:cNvSpPr>
          <p:nvPr>
            <p:ph type="title" hasCustomPrompt="1"/>
          </p:nvPr>
        </p:nvSpPr>
        <p:spPr>
          <a:xfrm>
            <a:off x="360363" y="360363"/>
            <a:ext cx="8424861" cy="287638"/>
          </a:xfrm>
        </p:spPr>
        <p:txBody>
          <a:bodyPr/>
          <a:lstStyle>
            <a:lvl1pPr>
              <a:defRPr baseline="0">
                <a:solidFill>
                  <a:schemeClr val="bg1"/>
                </a:solidFill>
                <a:latin typeface="Verdana" charset="0"/>
                <a:ea typeface="Verdana" charset="0"/>
                <a:cs typeface="Verdana" charset="0"/>
              </a:defRPr>
            </a:lvl1pPr>
          </a:lstStyle>
          <a:p>
            <a:r>
              <a:rPr lang="de-DE" dirty="0"/>
              <a:t>Folientitel Zeile 1</a:t>
            </a:r>
          </a:p>
        </p:txBody>
      </p:sp>
      <p:sp>
        <p:nvSpPr>
          <p:cNvPr id="7" name="Vertikaler Textplatzhalter 2"/>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chemeClr val="bg1"/>
                </a:solidFill>
                <a:latin typeface="Verdana" charset="0"/>
                <a:ea typeface="Verdana" charset="0"/>
                <a:cs typeface="Verdana" charset="0"/>
              </a:defRPr>
            </a:lvl1pPr>
            <a:lvl2pPr marL="0" indent="0">
              <a:lnSpc>
                <a:spcPct val="83000"/>
              </a:lnSpc>
              <a:spcAft>
                <a:spcPts val="0"/>
              </a:spcAft>
              <a:buNone/>
              <a:defRPr sz="1800" b="0">
                <a:solidFill>
                  <a:schemeClr val="bg1"/>
                </a:solidFill>
                <a:latin typeface="+mn-lt"/>
              </a:defRPr>
            </a:lvl2pPr>
            <a:lvl3pPr marL="0" indent="0">
              <a:lnSpc>
                <a:spcPct val="83000"/>
              </a:lnSpc>
              <a:spcAft>
                <a:spcPts val="0"/>
              </a:spcAft>
              <a:buFont typeface="Arial" panose="020B0604020202020204" pitchFamily="34" charset="0"/>
              <a:buNone/>
              <a:defRPr sz="1800" b="0">
                <a:solidFill>
                  <a:schemeClr val="bg1"/>
                </a:solidFill>
                <a:latin typeface="+mn-lt"/>
              </a:defRPr>
            </a:lvl3pPr>
            <a:lvl4pPr marL="0" indent="0">
              <a:lnSpc>
                <a:spcPct val="83000"/>
              </a:lnSpc>
              <a:spcAft>
                <a:spcPts val="0"/>
              </a:spcAft>
              <a:buFont typeface="Arial" panose="020B0604020202020204" pitchFamily="34" charset="0"/>
              <a:buNone/>
              <a:defRPr sz="1800" b="0">
                <a:solidFill>
                  <a:schemeClr val="bg1"/>
                </a:solidFill>
                <a:latin typeface="+mn-lt"/>
              </a:defRPr>
            </a:lvl4pPr>
            <a:lvl5pPr marL="0" indent="0">
              <a:lnSpc>
                <a:spcPct val="83000"/>
              </a:lnSpc>
              <a:spcAft>
                <a:spcPts val="0"/>
              </a:spcAft>
              <a:buFont typeface="Arial" panose="020B0604020202020204" pitchFamily="34" charset="0"/>
              <a:buNone/>
              <a:defRPr sz="1800" b="0">
                <a:solidFill>
                  <a:schemeClr val="bg1"/>
                </a:solidFill>
                <a:latin typeface="+mn-lt"/>
              </a:defRPr>
            </a:lvl5pPr>
            <a:lvl6pPr marL="0" indent="0">
              <a:lnSpc>
                <a:spcPct val="83000"/>
              </a:lnSpc>
              <a:spcAft>
                <a:spcPts val="0"/>
              </a:spcAft>
              <a:buFont typeface="Arial" panose="020B0604020202020204" pitchFamily="34" charset="0"/>
              <a:buNone/>
              <a:defRPr sz="1800" b="0">
                <a:solidFill>
                  <a:schemeClr val="bg1"/>
                </a:solidFill>
                <a:latin typeface="+mn-lt"/>
              </a:defRPr>
            </a:lvl6pPr>
            <a:lvl7pPr marL="0" indent="0">
              <a:lnSpc>
                <a:spcPct val="83000"/>
              </a:lnSpc>
              <a:spcAft>
                <a:spcPts val="0"/>
              </a:spcAft>
              <a:buFont typeface="Arial" panose="020B0604020202020204" pitchFamily="34" charset="0"/>
              <a:buNone/>
              <a:defRPr sz="1800" b="0">
                <a:solidFill>
                  <a:schemeClr val="bg1"/>
                </a:solidFill>
                <a:latin typeface="+mn-lt"/>
              </a:defRPr>
            </a:lvl7pPr>
            <a:lvl8pPr marL="0" indent="0">
              <a:lnSpc>
                <a:spcPct val="83000"/>
              </a:lnSpc>
              <a:spcAft>
                <a:spcPts val="0"/>
              </a:spcAft>
              <a:buFont typeface="Arial" panose="020B0604020202020204" pitchFamily="34" charset="0"/>
              <a:buNone/>
              <a:defRPr sz="1800" b="0">
                <a:solidFill>
                  <a:schemeClr val="bg1"/>
                </a:solidFill>
                <a:latin typeface="+mn-lt"/>
              </a:defRPr>
            </a:lvl8pPr>
            <a:lvl9pPr marL="0" indent="0">
              <a:lnSpc>
                <a:spcPct val="83000"/>
              </a:lnSpc>
              <a:spcAft>
                <a:spcPts val="0"/>
              </a:spcAft>
              <a:buFont typeface="Arial" panose="020B0604020202020204" pitchFamily="34" charset="0"/>
              <a:buNone/>
              <a:defRPr sz="1800" b="0">
                <a:solidFill>
                  <a:schemeClr val="bg1"/>
                </a:solidFill>
                <a:latin typeface="+mn-lt"/>
              </a:defRPr>
            </a:lvl9pPr>
          </a:lstStyle>
          <a:p>
            <a:pPr lvl="0"/>
            <a:r>
              <a:rPr lang="de-DE" dirty="0"/>
              <a:t>Folientitel Zeile 2</a:t>
            </a:r>
          </a:p>
        </p:txBody>
      </p:sp>
      <p:sp>
        <p:nvSpPr>
          <p:cNvPr id="9" name="Foliennummernplatzhalter 8"/>
          <p:cNvSpPr>
            <a:spLocks noGrp="1"/>
          </p:cNvSpPr>
          <p:nvPr>
            <p:ph type="sldNum" sz="quarter" idx="15"/>
          </p:nvPr>
        </p:nvSpPr>
        <p:spPr/>
        <p:txBody>
          <a:bodyPr/>
          <a:lstStyle>
            <a:lvl1pPr>
              <a:defRPr>
                <a:solidFill>
                  <a:schemeClr val="bg1"/>
                </a:solidFill>
                <a:latin typeface="Verdana" charset="0"/>
                <a:ea typeface="Verdana" charset="0"/>
                <a:cs typeface="Verdana" charset="0"/>
              </a:defRPr>
            </a:lvl1pPr>
          </a:lstStyle>
          <a:p>
            <a:fld id="{F7C2E025-60DE-4A0E-BABB-F88F666FDC3D}" type="slidenum">
              <a:rPr lang="de-DE" smtClean="0"/>
              <a:pPr/>
              <a:t>‹Nr.›</a:t>
            </a:fld>
            <a:r>
              <a:rPr lang="de-DE" dirty="0" smtClean="0"/>
              <a:t> - Zentrum für Schulpsychologie</a:t>
            </a:r>
            <a:endParaRPr lang="de-DE" dirty="0"/>
          </a:p>
        </p:txBody>
      </p:sp>
    </p:spTree>
    <p:extLst>
      <p:ext uri="{BB962C8B-B14F-4D97-AF65-F5344CB8AC3E}">
        <p14:creationId xmlns:p14="http://schemas.microsoft.com/office/powerpoint/2010/main" val="95983473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lientitel //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atin typeface="Verdana" charset="0"/>
                <a:ea typeface="Verdana" charset="0"/>
                <a:cs typeface="Verdana" charset="0"/>
              </a:defRPr>
            </a:lvl1pPr>
          </a:lstStyle>
          <a:p>
            <a:r>
              <a:rPr lang="de-DE" dirty="0"/>
              <a:t>Folientitel Zeile 1</a:t>
            </a:r>
          </a:p>
        </p:txBody>
      </p:sp>
      <p:sp>
        <p:nvSpPr>
          <p:cNvPr id="3" name="Inhaltsplatzhalter 2"/>
          <p:cNvSpPr>
            <a:spLocks noGrp="1"/>
          </p:cNvSpPr>
          <p:nvPr>
            <p:ph idx="1" hasCustomPrompt="1"/>
          </p:nvPr>
        </p:nvSpPr>
        <p:spPr/>
        <p:txBody>
          <a:bodyPr/>
          <a:lstStyle>
            <a:lvl1pPr>
              <a:defRPr>
                <a:latin typeface="Verdana" charset="0"/>
                <a:ea typeface="Verdana" charset="0"/>
                <a:cs typeface="Verdana" charset="0"/>
              </a:defRPr>
            </a:lvl1pPr>
            <a:lvl2pPr marL="449263" indent="-449263">
              <a:buFont typeface="Arial" panose="020B0604020202020204" pitchFamily="34" charset="0"/>
              <a:buChar char="•"/>
              <a:tabLst>
                <a:tab pos="1165225" algn="l"/>
              </a:tabLst>
              <a:defRPr>
                <a:latin typeface="Verdana" charset="0"/>
                <a:ea typeface="Verdana" charset="0"/>
                <a:cs typeface="Verdana" charset="0"/>
              </a:defRPr>
            </a:lvl2pPr>
            <a:lvl3pPr>
              <a:defRPr>
                <a:latin typeface="Verdana" charset="0"/>
                <a:ea typeface="Verdana" charset="0"/>
                <a:cs typeface="Verdana" charset="0"/>
              </a:defRPr>
            </a:lvl3pPr>
            <a:lvl4pPr>
              <a:defRPr>
                <a:latin typeface="Verdana" charset="0"/>
                <a:ea typeface="Verdana" charset="0"/>
                <a:cs typeface="Verdana" charset="0"/>
              </a:defRPr>
            </a:lvl4pPr>
            <a:lvl5pPr>
              <a:defRPr>
                <a:latin typeface="Verdana" charset="0"/>
                <a:ea typeface="Verdana" charset="0"/>
                <a:cs typeface="Verdana" charset="0"/>
              </a:defRPr>
            </a:lvl5pPr>
            <a:lvl6pPr>
              <a:defRPr>
                <a:latin typeface="Verdana" charset="0"/>
                <a:ea typeface="Verdana" charset="0"/>
                <a:cs typeface="Verdana" charset="0"/>
              </a:defRPr>
            </a:lvl6pPr>
            <a:lvl7pPr>
              <a:defRPr>
                <a:latin typeface="Verdana" charset="0"/>
                <a:ea typeface="Verdana" charset="0"/>
                <a:cs typeface="Verdana" charset="0"/>
              </a:defRPr>
            </a:lvl7pPr>
            <a:lvl8pPr>
              <a:defRPr>
                <a:latin typeface="Verdana" charset="0"/>
                <a:ea typeface="Verdana" charset="0"/>
                <a:cs typeface="Verdana" charset="0"/>
              </a:defRPr>
            </a:lvl8pPr>
            <a:lvl9pPr>
              <a:defRPr>
                <a:latin typeface="Verdana" charset="0"/>
                <a:ea typeface="Verdana" charset="0"/>
                <a:cs typeface="Verdana" charset="0"/>
              </a:defRPr>
            </a:lvl9pPr>
          </a:lstStyle>
          <a:p>
            <a:pPr lvl="0"/>
            <a:r>
              <a:rPr lang="de-DE" dirty="0"/>
              <a:t>Text auf erster Ebene // für Auflistung und Headline &gt;&gt; Menü &gt; Start &gt; Absatz &gt; </a:t>
            </a:r>
            <a:r>
              <a:rPr lang="de-DE" dirty="0" smtClean="0"/>
              <a:t>Listenebene </a:t>
            </a:r>
            <a:r>
              <a:rPr lang="de-DE" dirty="0"/>
              <a:t>erhöhen </a:t>
            </a:r>
          </a:p>
          <a:p>
            <a:pPr lvl="1"/>
            <a:r>
              <a:rPr lang="de-DE" dirty="0" smtClean="0"/>
              <a:t>Zweite Ebene</a:t>
            </a:r>
          </a:p>
          <a:p>
            <a:pPr lvl="1"/>
            <a:r>
              <a:rPr lang="de-DE" dirty="0" smtClean="0"/>
              <a:t>Dritte Ebene</a:t>
            </a:r>
          </a:p>
          <a:p>
            <a:pPr lvl="1"/>
            <a:r>
              <a:rPr lang="de-DE" dirty="0" smtClean="0"/>
              <a:t>Vierte Ebene</a:t>
            </a:r>
          </a:p>
          <a:p>
            <a:pPr lvl="1"/>
            <a:r>
              <a:rPr lang="de-DE" dirty="0" smtClean="0"/>
              <a:t>Fünfte Ebene</a:t>
            </a:r>
          </a:p>
          <a:p>
            <a:pPr lvl="1"/>
            <a:r>
              <a:rPr lang="de-DE" dirty="0" smtClean="0"/>
              <a:t>Sechste Ebene</a:t>
            </a:r>
          </a:p>
          <a:p>
            <a:pPr lvl="1"/>
            <a:r>
              <a:rPr lang="de-DE" dirty="0" smtClean="0"/>
              <a:t>Siebte Ebene</a:t>
            </a:r>
          </a:p>
          <a:p>
            <a:pPr lvl="1"/>
            <a:r>
              <a:rPr lang="de-DE" dirty="0" smtClean="0"/>
              <a:t>Achte Ebene</a:t>
            </a:r>
            <a:endParaRPr lang="de-DE" dirty="0"/>
          </a:p>
        </p:txBody>
      </p:sp>
      <p:sp>
        <p:nvSpPr>
          <p:cNvPr id="7" name="Vertikaler Textplatzhalter 2"/>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
        <p:nvSpPr>
          <p:cNvPr id="9" name="Foliennummernplatzhalter 8"/>
          <p:cNvSpPr>
            <a:spLocks noGrp="1"/>
          </p:cNvSpPr>
          <p:nvPr>
            <p:ph type="sldNum" sz="quarter" idx="15"/>
          </p:nvPr>
        </p:nvSpPr>
        <p:spPr/>
        <p:txBody>
          <a:bodyPr/>
          <a:lstStyle>
            <a:lvl1pPr>
              <a:defRPr>
                <a:solidFill>
                  <a:srgbClr val="009EE3"/>
                </a:solidFill>
                <a:latin typeface="Verdana" charset="0"/>
                <a:ea typeface="Verdana" charset="0"/>
                <a:cs typeface="Verdana" charset="0"/>
              </a:defRPr>
            </a:lvl1pPr>
          </a:lstStyle>
          <a:p>
            <a:fld id="{F7C2E025-60DE-4A0E-BABB-F88F666FDC3D}" type="slidenum">
              <a:rPr lang="de-DE" smtClean="0"/>
              <a:pPr/>
              <a:t>‹Nr.›</a:t>
            </a:fld>
            <a:r>
              <a:rPr lang="de-DE" dirty="0" smtClean="0"/>
              <a:t> - Zentrum für Schulpsychologie</a:t>
            </a:r>
            <a:endParaRPr lang="de-DE" dirty="0"/>
          </a:p>
        </p:txBody>
      </p:sp>
      <p:sp>
        <p:nvSpPr>
          <p:cNvPr id="6" name="Rechteck 5"/>
          <p:cNvSpPr/>
          <p:nvPr userDrawn="1"/>
        </p:nvSpPr>
        <p:spPr>
          <a:xfrm>
            <a:off x="6643255" y="4835905"/>
            <a:ext cx="477981" cy="2002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n>
                <a:solidFill>
                  <a:schemeClr val="bg1"/>
                </a:solidFill>
              </a:ln>
              <a:solidFill>
                <a:schemeClr val="bg1"/>
              </a:solidFill>
            </a:endParaRPr>
          </a:p>
        </p:txBody>
      </p:sp>
      <p:pic>
        <p:nvPicPr>
          <p:cNvPr id="8" name="Grafi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991" y="4582489"/>
            <a:ext cx="1896233" cy="565774"/>
          </a:xfrm>
          <a:prstGeom prst="rect">
            <a:avLst/>
          </a:prstGeom>
        </p:spPr>
      </p:pic>
    </p:spTree>
    <p:extLst>
      <p:ext uri="{BB962C8B-B14F-4D97-AF65-F5344CB8AC3E}">
        <p14:creationId xmlns:p14="http://schemas.microsoft.com/office/powerpoint/2010/main" val="332203518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userDrawn="1">
          <p15:clr>
            <a:srgbClr val="A4A3A4"/>
          </p15:clr>
        </p15:guide>
        <p15:guide id="2" pos="5534" userDrawn="1">
          <p15:clr>
            <a:srgbClr val="A4A3A4"/>
          </p15:clr>
        </p15:guide>
        <p15:guide id="3" orient="horz" pos="782" userDrawn="1">
          <p15:clr>
            <a:srgbClr val="A4A3A4"/>
          </p15:clr>
        </p15:guide>
        <p15:guide id="4" orient="horz" pos="805" userDrawn="1">
          <p15:clr>
            <a:srgbClr val="A4A3A4"/>
          </p15:clr>
        </p15:guide>
        <p15:guide id="5" orient="horz" pos="3005" userDrawn="1">
          <p15:clr>
            <a:srgbClr val="A4A3A4"/>
          </p15:clr>
        </p15:guide>
        <p15:guide id="6" orient="horz" pos="227" userDrawn="1">
          <p15:clr>
            <a:srgbClr val="A4A3A4"/>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Folientitel //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atin typeface="Verdana" charset="0"/>
                <a:ea typeface="Verdana" charset="0"/>
                <a:cs typeface="Verdana" charset="0"/>
              </a:defRPr>
            </a:lvl1pPr>
          </a:lstStyle>
          <a:p>
            <a:r>
              <a:rPr lang="de-DE" dirty="0"/>
              <a:t>Folientitel Zeile 1</a:t>
            </a:r>
          </a:p>
        </p:txBody>
      </p:sp>
      <p:sp>
        <p:nvSpPr>
          <p:cNvPr id="3" name="Inhaltsplatzhalter 2"/>
          <p:cNvSpPr>
            <a:spLocks noGrp="1"/>
          </p:cNvSpPr>
          <p:nvPr>
            <p:ph idx="1" hasCustomPrompt="1"/>
          </p:nvPr>
        </p:nvSpPr>
        <p:spPr/>
        <p:txBody>
          <a:bodyPr/>
          <a:lstStyle>
            <a:lvl1pPr>
              <a:defRPr>
                <a:latin typeface="Verdana" charset="0"/>
                <a:ea typeface="Verdana" charset="0"/>
                <a:cs typeface="Verdana" charset="0"/>
              </a:defRPr>
            </a:lvl1pPr>
            <a:lvl2pPr marL="449263" indent="-449263">
              <a:buFont typeface="Arial" panose="020B0604020202020204" pitchFamily="34" charset="0"/>
              <a:buChar char="•"/>
              <a:defRPr>
                <a:latin typeface="Verdana" charset="0"/>
                <a:ea typeface="Verdana" charset="0"/>
                <a:cs typeface="Verdana" charset="0"/>
              </a:defRPr>
            </a:lvl2pPr>
            <a:lvl3pPr>
              <a:defRPr>
                <a:latin typeface="Verdana" charset="0"/>
                <a:ea typeface="Verdana" charset="0"/>
                <a:cs typeface="Verdana" charset="0"/>
              </a:defRPr>
            </a:lvl3pPr>
            <a:lvl4pPr>
              <a:defRPr>
                <a:latin typeface="Verdana" charset="0"/>
                <a:ea typeface="Verdana" charset="0"/>
                <a:cs typeface="Verdana" charset="0"/>
              </a:defRPr>
            </a:lvl4pPr>
            <a:lvl5pPr>
              <a:defRPr>
                <a:latin typeface="Verdana" charset="0"/>
                <a:ea typeface="Verdana" charset="0"/>
                <a:cs typeface="Verdana" charset="0"/>
              </a:defRPr>
            </a:lvl5pPr>
            <a:lvl6pPr>
              <a:defRPr>
                <a:latin typeface="Verdana" charset="0"/>
                <a:ea typeface="Verdana" charset="0"/>
                <a:cs typeface="Verdana" charset="0"/>
              </a:defRPr>
            </a:lvl6pPr>
            <a:lvl7pPr>
              <a:defRPr>
                <a:latin typeface="Verdana" charset="0"/>
                <a:ea typeface="Verdana" charset="0"/>
                <a:cs typeface="Verdana" charset="0"/>
              </a:defRPr>
            </a:lvl7pPr>
            <a:lvl8pPr>
              <a:defRPr>
                <a:latin typeface="Verdana" charset="0"/>
                <a:ea typeface="Verdana" charset="0"/>
                <a:cs typeface="Verdana" charset="0"/>
              </a:defRPr>
            </a:lvl8pPr>
            <a:lvl9pPr>
              <a:defRPr>
                <a:latin typeface="Verdana" charset="0"/>
                <a:ea typeface="Verdana" charset="0"/>
                <a:cs typeface="Verdana" charset="0"/>
              </a:defRPr>
            </a:lvl9pPr>
          </a:lstStyle>
          <a:p>
            <a:pPr lvl="0"/>
            <a:r>
              <a:rPr lang="de-DE" dirty="0"/>
              <a:t>Text auf erster Ebene // für Auflistung und Headline &gt;&gt; Menü &gt; Start &gt; Absatz &gt; </a:t>
            </a:r>
            <a:r>
              <a:rPr lang="de-DE" dirty="0" smtClean="0"/>
              <a:t>Listenebene </a:t>
            </a:r>
            <a:r>
              <a:rPr lang="de-DE" dirty="0"/>
              <a:t>erhöhen </a:t>
            </a:r>
          </a:p>
          <a:p>
            <a:pPr lvl="1"/>
            <a:r>
              <a:rPr lang="de-DE" dirty="0"/>
              <a:t>Zweite Ebene</a:t>
            </a:r>
          </a:p>
          <a:p>
            <a:pPr lvl="1"/>
            <a:r>
              <a:rPr lang="de-DE" dirty="0"/>
              <a:t>Dritte Ebene</a:t>
            </a:r>
          </a:p>
          <a:p>
            <a:pPr lvl="1"/>
            <a:r>
              <a:rPr lang="de-DE" dirty="0"/>
              <a:t>Vierte Ebene</a:t>
            </a:r>
          </a:p>
          <a:p>
            <a:pPr lvl="1"/>
            <a:r>
              <a:rPr lang="de-DE" dirty="0"/>
              <a:t>Fünfte Ebene</a:t>
            </a:r>
          </a:p>
          <a:p>
            <a:pPr lvl="1"/>
            <a:r>
              <a:rPr lang="de-DE" dirty="0"/>
              <a:t>Sechste Ebene</a:t>
            </a:r>
          </a:p>
          <a:p>
            <a:pPr lvl="1"/>
            <a:r>
              <a:rPr lang="de-DE" dirty="0"/>
              <a:t>Siebte Ebene</a:t>
            </a:r>
          </a:p>
          <a:p>
            <a:pPr lvl="1"/>
            <a:r>
              <a:rPr lang="de-DE" dirty="0"/>
              <a:t>Achte Ebene</a:t>
            </a:r>
          </a:p>
        </p:txBody>
      </p:sp>
      <p:sp>
        <p:nvSpPr>
          <p:cNvPr id="9" name="Foliennummernplatzhalter 8"/>
          <p:cNvSpPr>
            <a:spLocks noGrp="1"/>
          </p:cNvSpPr>
          <p:nvPr>
            <p:ph type="sldNum" sz="quarter" idx="15"/>
          </p:nvPr>
        </p:nvSpPr>
        <p:spPr/>
        <p:txBody>
          <a:bodyPr/>
          <a:lstStyle>
            <a:lvl1pPr>
              <a:defRPr>
                <a:solidFill>
                  <a:srgbClr val="009EE3"/>
                </a:solidFill>
                <a:latin typeface="Verdana" charset="0"/>
                <a:ea typeface="Verdana" charset="0"/>
                <a:cs typeface="Verdana" charset="0"/>
              </a:defRPr>
            </a:lvl1pPr>
          </a:lstStyle>
          <a:p>
            <a:fld id="{F7C2E025-60DE-4A0E-BABB-F88F666FDC3D}" type="slidenum">
              <a:rPr lang="de-DE" smtClean="0"/>
              <a:pPr/>
              <a:t>‹Nr.›</a:t>
            </a:fld>
            <a:r>
              <a:rPr lang="de-DE" dirty="0" smtClean="0"/>
              <a:t> - Zentrum für Schulpsychologie</a:t>
            </a:r>
            <a:endParaRPr lang="de-DE" dirty="0"/>
          </a:p>
        </p:txBody>
      </p:sp>
      <p:sp>
        <p:nvSpPr>
          <p:cNvPr id="5" name="Rechteck 4"/>
          <p:cNvSpPr/>
          <p:nvPr userDrawn="1"/>
        </p:nvSpPr>
        <p:spPr>
          <a:xfrm>
            <a:off x="6643255" y="4835905"/>
            <a:ext cx="477981" cy="2002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n>
                <a:solidFill>
                  <a:schemeClr val="bg1"/>
                </a:solidFill>
              </a:ln>
              <a:solidFill>
                <a:schemeClr val="bg1"/>
              </a:solidFill>
            </a:endParaRPr>
          </a:p>
        </p:txBody>
      </p:sp>
      <p:pic>
        <p:nvPicPr>
          <p:cNvPr id="6" name="Grafik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991" y="4582489"/>
            <a:ext cx="1896233" cy="565774"/>
          </a:xfrm>
          <a:prstGeom prst="rect">
            <a:avLst/>
          </a:prstGeom>
        </p:spPr>
      </p:pic>
    </p:spTree>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Folientitel // 6 Textfel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vl1pPr>
          </a:lstStyle>
          <a:p>
            <a:r>
              <a:rPr lang="de-DE" dirty="0"/>
              <a:t>Folientitel Zeile 1</a:t>
            </a:r>
          </a:p>
        </p:txBody>
      </p:sp>
      <p:sp>
        <p:nvSpPr>
          <p:cNvPr id="9" name="Foliennummernplatzhalter 8"/>
          <p:cNvSpPr>
            <a:spLocks noGrp="1"/>
          </p:cNvSpPr>
          <p:nvPr>
            <p:ph type="sldNum" sz="quarter" idx="15"/>
          </p:nvPr>
        </p:nvSpPr>
        <p:spPr/>
        <p:txBody>
          <a:bodyPr/>
          <a:lstStyle>
            <a:lvl1pPr>
              <a:defRPr>
                <a:solidFill>
                  <a:srgbClr val="009EE3"/>
                </a:solidFill>
              </a:defRPr>
            </a:lvl1pPr>
          </a:lstStyle>
          <a:p>
            <a:fld id="{F7C2E025-60DE-4A0E-BABB-F88F666FDC3D}" type="slidenum">
              <a:rPr lang="de-DE" smtClean="0"/>
              <a:pPr/>
              <a:t>‹Nr.›</a:t>
            </a:fld>
            <a:r>
              <a:rPr lang="de-DE" dirty="0" smtClean="0"/>
              <a:t> - Zentrum für Schulpsychologie</a:t>
            </a:r>
            <a:endParaRPr lang="de-DE" dirty="0"/>
          </a:p>
        </p:txBody>
      </p:sp>
      <p:sp>
        <p:nvSpPr>
          <p:cNvPr id="18" name="Vertikaler Textplatzhalter 2">
            <a:extLst>
              <a:ext uri="{FF2B5EF4-FFF2-40B4-BE49-F238E27FC236}">
                <a16:creationId xmlns:a16="http://schemas.microsoft.com/office/drawing/2014/main" id="{30AAD1E4-E5AF-4ED4-A98F-5B68B646C183}"/>
              </a:ext>
            </a:extLst>
          </p:cNvPr>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
        <p:nvSpPr>
          <p:cNvPr id="24" name="Textplatzhalter 3"/>
          <p:cNvSpPr>
            <a:spLocks noGrp="1"/>
          </p:cNvSpPr>
          <p:nvPr>
            <p:ph type="body" sz="quarter" idx="23" hasCustomPrompt="1"/>
          </p:nvPr>
        </p:nvSpPr>
        <p:spPr>
          <a:xfrm>
            <a:off x="358775" y="1277938"/>
            <a:ext cx="2684463" cy="1654175"/>
          </a:xfrm>
        </p:spPr>
        <p:txBody>
          <a:bodyPr/>
          <a:lstStyle>
            <a:lvl1pPr marL="0" marR="0" indent="0" algn="l" defTabSz="360000" rtl="0" eaLnBrk="1" fontAlgn="auto" latinLnBrk="0" hangingPunct="1">
              <a:lnSpc>
                <a:spcPct val="92000"/>
              </a:lnSpc>
              <a:spcBef>
                <a:spcPts val="0"/>
              </a:spcBef>
              <a:spcAft>
                <a:spcPts val="0"/>
              </a:spcAft>
              <a:buClrTx/>
              <a:buSzTx/>
              <a:buFontTx/>
              <a:buNone/>
              <a:tabLst/>
              <a:defRPr sz="1400" b="1"/>
            </a:lvl1pPr>
            <a:lvl2pPr>
              <a:defRPr sz="1400"/>
            </a:lvl2pPr>
            <a:lvl3pPr>
              <a:defRPr sz="1400" baseline="0"/>
            </a:lvl3pPr>
            <a:lvl4pPr>
              <a:defRPr sz="1400"/>
            </a:lvl4pPr>
            <a:lvl5pPr>
              <a:defRPr sz="1400"/>
            </a:lvl5pPr>
          </a:lstStyle>
          <a:p>
            <a:pPr marL="0" marR="0" lvl="0" indent="0" algn="l" defTabSz="360000" rtl="0" eaLnBrk="1" fontAlgn="auto" latinLnBrk="0" hangingPunct="1">
              <a:lnSpc>
                <a:spcPct val="92000"/>
              </a:lnSpc>
              <a:spcBef>
                <a:spcPts val="0"/>
              </a:spcBef>
              <a:spcAft>
                <a:spcPts val="0"/>
              </a:spcAft>
              <a:buClrTx/>
              <a:buSzTx/>
              <a:buFontTx/>
              <a:buNone/>
              <a:tabLst/>
              <a:defRPr/>
            </a:pPr>
            <a:r>
              <a:rPr lang="de-DE" dirty="0"/>
              <a:t>Text auf erster Ebene</a:t>
            </a:r>
            <a:br>
              <a:rPr lang="de-DE" dirty="0"/>
            </a:br>
            <a:endParaRPr lang="de-DE" dirty="0"/>
          </a:p>
          <a:p>
            <a:pPr lvl="2"/>
            <a:r>
              <a:rPr lang="de-DE" dirty="0"/>
              <a:t>Zweite Ebene</a:t>
            </a:r>
          </a:p>
          <a:p>
            <a:pPr lvl="2"/>
            <a:r>
              <a:rPr lang="de-DE" dirty="0"/>
              <a:t>Dritte Ebene</a:t>
            </a:r>
          </a:p>
          <a:p>
            <a:pPr lvl="3"/>
            <a:r>
              <a:rPr lang="de-DE" dirty="0"/>
              <a:t>Vierte Ebene</a:t>
            </a:r>
          </a:p>
          <a:p>
            <a:pPr lvl="4"/>
            <a:r>
              <a:rPr lang="de-DE" dirty="0"/>
              <a:t>Fünfte Ebene</a:t>
            </a:r>
          </a:p>
        </p:txBody>
      </p:sp>
      <p:sp>
        <p:nvSpPr>
          <p:cNvPr id="30" name="Textplatzhalter 3"/>
          <p:cNvSpPr>
            <a:spLocks noGrp="1"/>
          </p:cNvSpPr>
          <p:nvPr>
            <p:ph type="body" sz="quarter" idx="24" hasCustomPrompt="1"/>
          </p:nvPr>
        </p:nvSpPr>
        <p:spPr>
          <a:xfrm>
            <a:off x="356099" y="3116264"/>
            <a:ext cx="2684463" cy="1654175"/>
          </a:xfrm>
        </p:spPr>
        <p:txBody>
          <a:bodyPr/>
          <a:lstStyle>
            <a:lvl1pPr marL="0" marR="0" indent="0" algn="l" defTabSz="360000" rtl="0" eaLnBrk="1" fontAlgn="auto" latinLnBrk="0" hangingPunct="1">
              <a:lnSpc>
                <a:spcPct val="92000"/>
              </a:lnSpc>
              <a:spcBef>
                <a:spcPts val="0"/>
              </a:spcBef>
              <a:spcAft>
                <a:spcPts val="0"/>
              </a:spcAft>
              <a:buClrTx/>
              <a:buSzTx/>
              <a:buFontTx/>
              <a:buNone/>
              <a:tabLst/>
              <a:defRPr sz="1400" b="1"/>
            </a:lvl1pPr>
            <a:lvl2pPr>
              <a:defRPr sz="1400"/>
            </a:lvl2pPr>
            <a:lvl3pPr>
              <a:defRPr sz="1400" baseline="0"/>
            </a:lvl3pPr>
            <a:lvl4pPr>
              <a:defRPr sz="1400"/>
            </a:lvl4pPr>
            <a:lvl5pPr>
              <a:defRPr sz="1400"/>
            </a:lvl5pPr>
          </a:lstStyle>
          <a:p>
            <a:pPr marL="0" marR="0" lvl="0" indent="0" algn="l" defTabSz="360000" rtl="0" eaLnBrk="1" fontAlgn="auto" latinLnBrk="0" hangingPunct="1">
              <a:lnSpc>
                <a:spcPct val="92000"/>
              </a:lnSpc>
              <a:spcBef>
                <a:spcPts val="0"/>
              </a:spcBef>
              <a:spcAft>
                <a:spcPts val="0"/>
              </a:spcAft>
              <a:buClrTx/>
              <a:buSzTx/>
              <a:buFontTx/>
              <a:buNone/>
              <a:tabLst/>
              <a:defRPr/>
            </a:pPr>
            <a:r>
              <a:rPr lang="de-DE" dirty="0"/>
              <a:t>Text auf erster Ebene</a:t>
            </a:r>
            <a:br>
              <a:rPr lang="de-DE" dirty="0"/>
            </a:br>
            <a:endParaRPr lang="de-DE" dirty="0"/>
          </a:p>
          <a:p>
            <a:pPr lvl="2"/>
            <a:r>
              <a:rPr lang="de-DE" dirty="0"/>
              <a:t>Zweite Ebene</a:t>
            </a:r>
          </a:p>
          <a:p>
            <a:pPr lvl="2"/>
            <a:r>
              <a:rPr lang="de-DE" dirty="0"/>
              <a:t>Dritte Ebene</a:t>
            </a:r>
          </a:p>
          <a:p>
            <a:pPr lvl="3"/>
            <a:r>
              <a:rPr lang="de-DE" dirty="0"/>
              <a:t>Vierte Ebene</a:t>
            </a:r>
          </a:p>
          <a:p>
            <a:pPr lvl="4"/>
            <a:r>
              <a:rPr lang="de-DE" dirty="0"/>
              <a:t>Fünfte Ebene</a:t>
            </a:r>
          </a:p>
        </p:txBody>
      </p:sp>
      <p:sp>
        <p:nvSpPr>
          <p:cNvPr id="31" name="Textplatzhalter 3"/>
          <p:cNvSpPr>
            <a:spLocks noGrp="1"/>
          </p:cNvSpPr>
          <p:nvPr>
            <p:ph type="body" sz="quarter" idx="25" hasCustomPrompt="1"/>
          </p:nvPr>
        </p:nvSpPr>
        <p:spPr>
          <a:xfrm>
            <a:off x="3234826" y="1279525"/>
            <a:ext cx="2684463" cy="1654175"/>
          </a:xfrm>
        </p:spPr>
        <p:txBody>
          <a:bodyPr/>
          <a:lstStyle>
            <a:lvl1pPr marL="0" marR="0" indent="0" algn="l" defTabSz="360000" rtl="0" eaLnBrk="1" fontAlgn="auto" latinLnBrk="0" hangingPunct="1">
              <a:lnSpc>
                <a:spcPct val="92000"/>
              </a:lnSpc>
              <a:spcBef>
                <a:spcPts val="0"/>
              </a:spcBef>
              <a:spcAft>
                <a:spcPts val="0"/>
              </a:spcAft>
              <a:buClrTx/>
              <a:buSzTx/>
              <a:buFontTx/>
              <a:buNone/>
              <a:tabLst/>
              <a:defRPr sz="1400" b="1"/>
            </a:lvl1pPr>
            <a:lvl2pPr>
              <a:defRPr sz="1400"/>
            </a:lvl2pPr>
            <a:lvl3pPr>
              <a:defRPr sz="1400" baseline="0"/>
            </a:lvl3pPr>
            <a:lvl4pPr>
              <a:defRPr sz="1400"/>
            </a:lvl4pPr>
            <a:lvl5pPr>
              <a:defRPr sz="1400"/>
            </a:lvl5pPr>
          </a:lstStyle>
          <a:p>
            <a:pPr marL="0" marR="0" lvl="0" indent="0" algn="l" defTabSz="360000" rtl="0" eaLnBrk="1" fontAlgn="auto" latinLnBrk="0" hangingPunct="1">
              <a:lnSpc>
                <a:spcPct val="92000"/>
              </a:lnSpc>
              <a:spcBef>
                <a:spcPts val="0"/>
              </a:spcBef>
              <a:spcAft>
                <a:spcPts val="0"/>
              </a:spcAft>
              <a:buClrTx/>
              <a:buSzTx/>
              <a:buFontTx/>
              <a:buNone/>
              <a:tabLst/>
              <a:defRPr/>
            </a:pPr>
            <a:r>
              <a:rPr lang="de-DE" dirty="0"/>
              <a:t>Text auf erster Ebene</a:t>
            </a:r>
            <a:br>
              <a:rPr lang="de-DE" dirty="0"/>
            </a:br>
            <a:endParaRPr lang="de-DE" dirty="0"/>
          </a:p>
          <a:p>
            <a:pPr lvl="2"/>
            <a:r>
              <a:rPr lang="de-DE" dirty="0"/>
              <a:t>Zweite Ebene</a:t>
            </a:r>
          </a:p>
          <a:p>
            <a:pPr lvl="2"/>
            <a:r>
              <a:rPr lang="de-DE" dirty="0"/>
              <a:t>Dritte Ebene</a:t>
            </a:r>
          </a:p>
          <a:p>
            <a:pPr lvl="3"/>
            <a:r>
              <a:rPr lang="de-DE" dirty="0"/>
              <a:t>Vierte Ebene</a:t>
            </a:r>
          </a:p>
          <a:p>
            <a:pPr lvl="4"/>
            <a:r>
              <a:rPr lang="de-DE" dirty="0"/>
              <a:t>Fünfte Ebene</a:t>
            </a:r>
          </a:p>
        </p:txBody>
      </p:sp>
      <p:sp>
        <p:nvSpPr>
          <p:cNvPr id="32" name="Textplatzhalter 3"/>
          <p:cNvSpPr>
            <a:spLocks noGrp="1"/>
          </p:cNvSpPr>
          <p:nvPr>
            <p:ph type="body" sz="quarter" idx="26" hasCustomPrompt="1"/>
          </p:nvPr>
        </p:nvSpPr>
        <p:spPr>
          <a:xfrm>
            <a:off x="3232150" y="3117851"/>
            <a:ext cx="2684463" cy="1654175"/>
          </a:xfrm>
        </p:spPr>
        <p:txBody>
          <a:bodyPr/>
          <a:lstStyle>
            <a:lvl1pPr marL="0" marR="0" indent="0" algn="l" defTabSz="360000" rtl="0" eaLnBrk="1" fontAlgn="auto" latinLnBrk="0" hangingPunct="1">
              <a:lnSpc>
                <a:spcPct val="92000"/>
              </a:lnSpc>
              <a:spcBef>
                <a:spcPts val="0"/>
              </a:spcBef>
              <a:spcAft>
                <a:spcPts val="0"/>
              </a:spcAft>
              <a:buClrTx/>
              <a:buSzTx/>
              <a:buFontTx/>
              <a:buNone/>
              <a:tabLst/>
              <a:defRPr sz="1400" b="1"/>
            </a:lvl1pPr>
            <a:lvl2pPr>
              <a:defRPr sz="1400"/>
            </a:lvl2pPr>
            <a:lvl3pPr>
              <a:defRPr sz="1400" baseline="0"/>
            </a:lvl3pPr>
            <a:lvl4pPr>
              <a:defRPr sz="1400"/>
            </a:lvl4pPr>
            <a:lvl5pPr>
              <a:defRPr sz="1400"/>
            </a:lvl5pPr>
          </a:lstStyle>
          <a:p>
            <a:pPr marL="0" marR="0" lvl="0" indent="0" algn="l" defTabSz="360000" rtl="0" eaLnBrk="1" fontAlgn="auto" latinLnBrk="0" hangingPunct="1">
              <a:lnSpc>
                <a:spcPct val="92000"/>
              </a:lnSpc>
              <a:spcBef>
                <a:spcPts val="0"/>
              </a:spcBef>
              <a:spcAft>
                <a:spcPts val="0"/>
              </a:spcAft>
              <a:buClrTx/>
              <a:buSzTx/>
              <a:buFontTx/>
              <a:buNone/>
              <a:tabLst/>
              <a:defRPr/>
            </a:pPr>
            <a:r>
              <a:rPr lang="de-DE" dirty="0"/>
              <a:t>Text auf erster Ebene</a:t>
            </a:r>
            <a:br>
              <a:rPr lang="de-DE" dirty="0"/>
            </a:br>
            <a:endParaRPr lang="de-DE" dirty="0"/>
          </a:p>
          <a:p>
            <a:pPr lvl="2"/>
            <a:r>
              <a:rPr lang="de-DE" dirty="0"/>
              <a:t>Zweite Ebene</a:t>
            </a:r>
          </a:p>
          <a:p>
            <a:pPr lvl="2"/>
            <a:r>
              <a:rPr lang="de-DE" dirty="0"/>
              <a:t>Dritte Ebene</a:t>
            </a:r>
          </a:p>
          <a:p>
            <a:pPr lvl="3"/>
            <a:r>
              <a:rPr lang="de-DE" dirty="0"/>
              <a:t>Vierte Ebene</a:t>
            </a:r>
          </a:p>
          <a:p>
            <a:pPr lvl="4"/>
            <a:r>
              <a:rPr lang="de-DE" dirty="0"/>
              <a:t>Fünfte Ebene</a:t>
            </a:r>
          </a:p>
        </p:txBody>
      </p:sp>
      <p:sp>
        <p:nvSpPr>
          <p:cNvPr id="33" name="Textplatzhalter 3"/>
          <p:cNvSpPr>
            <a:spLocks noGrp="1"/>
          </p:cNvSpPr>
          <p:nvPr>
            <p:ph type="body" sz="quarter" idx="27" hasCustomPrompt="1"/>
          </p:nvPr>
        </p:nvSpPr>
        <p:spPr>
          <a:xfrm>
            <a:off x="6110877" y="1281112"/>
            <a:ext cx="2684463" cy="1654175"/>
          </a:xfrm>
        </p:spPr>
        <p:txBody>
          <a:bodyPr/>
          <a:lstStyle>
            <a:lvl1pPr marL="0" marR="0" indent="0" algn="l" defTabSz="360000" rtl="0" eaLnBrk="1" fontAlgn="auto" latinLnBrk="0" hangingPunct="1">
              <a:lnSpc>
                <a:spcPct val="92000"/>
              </a:lnSpc>
              <a:spcBef>
                <a:spcPts val="0"/>
              </a:spcBef>
              <a:spcAft>
                <a:spcPts val="0"/>
              </a:spcAft>
              <a:buClrTx/>
              <a:buSzTx/>
              <a:buFontTx/>
              <a:buNone/>
              <a:tabLst/>
              <a:defRPr sz="1400" b="1"/>
            </a:lvl1pPr>
            <a:lvl2pPr>
              <a:defRPr sz="1400"/>
            </a:lvl2pPr>
            <a:lvl3pPr>
              <a:defRPr sz="1400" baseline="0"/>
            </a:lvl3pPr>
            <a:lvl4pPr>
              <a:defRPr sz="1400"/>
            </a:lvl4pPr>
            <a:lvl5pPr>
              <a:defRPr sz="1400"/>
            </a:lvl5pPr>
          </a:lstStyle>
          <a:p>
            <a:pPr marL="0" marR="0" lvl="0" indent="0" algn="l" defTabSz="360000" rtl="0" eaLnBrk="1" fontAlgn="auto" latinLnBrk="0" hangingPunct="1">
              <a:lnSpc>
                <a:spcPct val="92000"/>
              </a:lnSpc>
              <a:spcBef>
                <a:spcPts val="0"/>
              </a:spcBef>
              <a:spcAft>
                <a:spcPts val="0"/>
              </a:spcAft>
              <a:buClrTx/>
              <a:buSzTx/>
              <a:buFontTx/>
              <a:buNone/>
              <a:tabLst/>
              <a:defRPr/>
            </a:pPr>
            <a:r>
              <a:rPr lang="de-DE" dirty="0"/>
              <a:t>Text auf erster Ebene</a:t>
            </a:r>
            <a:br>
              <a:rPr lang="de-DE" dirty="0"/>
            </a:br>
            <a:endParaRPr lang="de-DE" dirty="0"/>
          </a:p>
          <a:p>
            <a:pPr lvl="2"/>
            <a:r>
              <a:rPr lang="de-DE" dirty="0"/>
              <a:t>Zweite Ebene</a:t>
            </a:r>
          </a:p>
          <a:p>
            <a:pPr lvl="2"/>
            <a:r>
              <a:rPr lang="de-DE" dirty="0"/>
              <a:t>Dritte Ebene</a:t>
            </a:r>
          </a:p>
          <a:p>
            <a:pPr lvl="3"/>
            <a:r>
              <a:rPr lang="de-DE" dirty="0"/>
              <a:t>Vierte Ebene</a:t>
            </a:r>
          </a:p>
          <a:p>
            <a:pPr lvl="4"/>
            <a:r>
              <a:rPr lang="de-DE" dirty="0"/>
              <a:t>Fünfte Ebene</a:t>
            </a:r>
          </a:p>
        </p:txBody>
      </p:sp>
      <p:sp>
        <p:nvSpPr>
          <p:cNvPr id="34" name="Textplatzhalter 3"/>
          <p:cNvSpPr>
            <a:spLocks noGrp="1"/>
          </p:cNvSpPr>
          <p:nvPr>
            <p:ph type="body" sz="quarter" idx="28" hasCustomPrompt="1"/>
          </p:nvPr>
        </p:nvSpPr>
        <p:spPr>
          <a:xfrm>
            <a:off x="6108201" y="3119438"/>
            <a:ext cx="2684463" cy="1654175"/>
          </a:xfrm>
        </p:spPr>
        <p:txBody>
          <a:bodyPr/>
          <a:lstStyle>
            <a:lvl1pPr marL="0" marR="0" indent="0" algn="l" defTabSz="360000" rtl="0" eaLnBrk="1" fontAlgn="auto" latinLnBrk="0" hangingPunct="1">
              <a:lnSpc>
                <a:spcPct val="92000"/>
              </a:lnSpc>
              <a:spcBef>
                <a:spcPts val="0"/>
              </a:spcBef>
              <a:spcAft>
                <a:spcPts val="0"/>
              </a:spcAft>
              <a:buClrTx/>
              <a:buSzTx/>
              <a:buFontTx/>
              <a:buNone/>
              <a:tabLst/>
              <a:defRPr sz="1400" b="1"/>
            </a:lvl1pPr>
            <a:lvl2pPr>
              <a:defRPr sz="1400"/>
            </a:lvl2pPr>
            <a:lvl3pPr>
              <a:defRPr sz="1400" baseline="0"/>
            </a:lvl3pPr>
            <a:lvl4pPr>
              <a:defRPr sz="1400"/>
            </a:lvl4pPr>
            <a:lvl5pPr>
              <a:defRPr sz="1400"/>
            </a:lvl5pPr>
          </a:lstStyle>
          <a:p>
            <a:pPr marL="0" marR="0" lvl="0" indent="0" algn="l" defTabSz="360000" rtl="0" eaLnBrk="1" fontAlgn="auto" latinLnBrk="0" hangingPunct="1">
              <a:lnSpc>
                <a:spcPct val="92000"/>
              </a:lnSpc>
              <a:spcBef>
                <a:spcPts val="0"/>
              </a:spcBef>
              <a:spcAft>
                <a:spcPts val="0"/>
              </a:spcAft>
              <a:buClrTx/>
              <a:buSzTx/>
              <a:buFontTx/>
              <a:buNone/>
              <a:tabLst/>
              <a:defRPr/>
            </a:pPr>
            <a:r>
              <a:rPr lang="de-DE" dirty="0"/>
              <a:t>Text auf erster Ebene</a:t>
            </a:r>
            <a:br>
              <a:rPr lang="de-DE" dirty="0"/>
            </a:br>
            <a:endParaRPr lang="de-DE" dirty="0"/>
          </a:p>
          <a:p>
            <a:pPr lvl="2"/>
            <a:r>
              <a:rPr lang="de-DE" dirty="0"/>
              <a:t>Zweite Ebene</a:t>
            </a:r>
          </a:p>
          <a:p>
            <a:pPr lvl="2"/>
            <a:r>
              <a:rPr lang="de-DE" dirty="0"/>
              <a:t>Dritte Ebene</a:t>
            </a:r>
          </a:p>
          <a:p>
            <a:pPr lvl="3"/>
            <a:r>
              <a:rPr lang="de-DE" dirty="0"/>
              <a:t>Vierte Ebene</a:t>
            </a:r>
          </a:p>
          <a:p>
            <a:pPr lvl="4"/>
            <a:r>
              <a:rPr lang="de-DE" dirty="0"/>
              <a:t>Fünfte Ebene</a:t>
            </a:r>
          </a:p>
        </p:txBody>
      </p:sp>
      <p:sp>
        <p:nvSpPr>
          <p:cNvPr id="11" name="Rechteck 10"/>
          <p:cNvSpPr/>
          <p:nvPr userDrawn="1"/>
        </p:nvSpPr>
        <p:spPr>
          <a:xfrm>
            <a:off x="6643255" y="4835905"/>
            <a:ext cx="477981" cy="2002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n>
                <a:solidFill>
                  <a:schemeClr val="bg1"/>
                </a:solidFill>
              </a:ln>
              <a:solidFill>
                <a:schemeClr val="bg1"/>
              </a:solidFill>
            </a:endParaRPr>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991" y="4582489"/>
            <a:ext cx="1896233" cy="565774"/>
          </a:xfrm>
          <a:prstGeom prst="rect">
            <a:avLst/>
          </a:prstGeom>
        </p:spPr>
      </p:pic>
    </p:spTree>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guide id="7" pos="1917">
          <p15:clr>
            <a:srgbClr val="A4A3A4"/>
          </p15:clr>
        </p15:guide>
        <p15:guide id="8" pos="2036">
          <p15:clr>
            <a:srgbClr val="A4A3A4"/>
          </p15:clr>
        </p15:guide>
        <p15:guide id="9" pos="3725">
          <p15:clr>
            <a:srgbClr val="A4A3A4"/>
          </p15:clr>
        </p15:guide>
        <p15:guide id="10" pos="3843">
          <p15:clr>
            <a:srgbClr val="A4A3A4"/>
          </p15:clr>
        </p15:guide>
        <p15:guide id="11" orient="horz" pos="1848">
          <p15:clr>
            <a:srgbClr val="A4A3A4"/>
          </p15:clr>
        </p15:guide>
        <p15:guide id="12" orient="horz" pos="1962">
          <p15:clr>
            <a:srgbClr val="A4A3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Folientitel // 6 Textfel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vl1pPr>
          </a:lstStyle>
          <a:p>
            <a:r>
              <a:rPr lang="de-DE" dirty="0"/>
              <a:t>Folientitel Zeile 1</a:t>
            </a:r>
          </a:p>
        </p:txBody>
      </p:sp>
      <p:sp>
        <p:nvSpPr>
          <p:cNvPr id="9" name="Foliennummernplatzhalter 8"/>
          <p:cNvSpPr>
            <a:spLocks noGrp="1"/>
          </p:cNvSpPr>
          <p:nvPr>
            <p:ph type="sldNum" sz="quarter" idx="15"/>
          </p:nvPr>
        </p:nvSpPr>
        <p:spPr/>
        <p:txBody>
          <a:bodyPr/>
          <a:lstStyle>
            <a:lvl1pPr>
              <a:defRPr>
                <a:solidFill>
                  <a:srgbClr val="009EE3"/>
                </a:solidFill>
              </a:defRPr>
            </a:lvl1pPr>
          </a:lstStyle>
          <a:p>
            <a:fld id="{F7C2E025-60DE-4A0E-BABB-F88F666FDC3D}" type="slidenum">
              <a:rPr lang="de-DE" smtClean="0"/>
              <a:pPr/>
              <a:t>‹Nr.›</a:t>
            </a:fld>
            <a:r>
              <a:rPr lang="de-DE" dirty="0" smtClean="0"/>
              <a:t> - Zentrum für Schulpsychologie</a:t>
            </a:r>
          </a:p>
          <a:p>
            <a:endParaRPr lang="de-DE" dirty="0"/>
          </a:p>
        </p:txBody>
      </p:sp>
      <p:sp>
        <p:nvSpPr>
          <p:cNvPr id="24" name="Textplatzhalter 3"/>
          <p:cNvSpPr>
            <a:spLocks noGrp="1"/>
          </p:cNvSpPr>
          <p:nvPr>
            <p:ph type="body" sz="quarter" idx="23" hasCustomPrompt="1"/>
          </p:nvPr>
        </p:nvSpPr>
        <p:spPr>
          <a:xfrm>
            <a:off x="358775" y="1277938"/>
            <a:ext cx="2684463" cy="1654175"/>
          </a:xfrm>
        </p:spPr>
        <p:txBody>
          <a:bodyPr/>
          <a:lstStyle>
            <a:lvl1pPr marL="0" marR="0" indent="0" algn="l" defTabSz="360000" rtl="0" eaLnBrk="1" fontAlgn="auto" latinLnBrk="0" hangingPunct="1">
              <a:lnSpc>
                <a:spcPct val="92000"/>
              </a:lnSpc>
              <a:spcBef>
                <a:spcPts val="0"/>
              </a:spcBef>
              <a:spcAft>
                <a:spcPts val="0"/>
              </a:spcAft>
              <a:buClrTx/>
              <a:buSzTx/>
              <a:buFontTx/>
              <a:buNone/>
              <a:tabLst/>
              <a:defRPr sz="1400" b="1"/>
            </a:lvl1pPr>
            <a:lvl2pPr>
              <a:defRPr sz="1400"/>
            </a:lvl2pPr>
            <a:lvl3pPr>
              <a:defRPr sz="1400" baseline="0"/>
            </a:lvl3pPr>
            <a:lvl4pPr>
              <a:defRPr sz="1400"/>
            </a:lvl4pPr>
            <a:lvl5pPr>
              <a:defRPr sz="1400"/>
            </a:lvl5pPr>
          </a:lstStyle>
          <a:p>
            <a:pPr marL="0" marR="0" lvl="0" indent="0" algn="l" defTabSz="360000" rtl="0" eaLnBrk="1" fontAlgn="auto" latinLnBrk="0" hangingPunct="1">
              <a:lnSpc>
                <a:spcPct val="92000"/>
              </a:lnSpc>
              <a:spcBef>
                <a:spcPts val="0"/>
              </a:spcBef>
              <a:spcAft>
                <a:spcPts val="0"/>
              </a:spcAft>
              <a:buClrTx/>
              <a:buSzTx/>
              <a:buFontTx/>
              <a:buNone/>
              <a:tabLst/>
              <a:defRPr/>
            </a:pPr>
            <a:r>
              <a:rPr lang="de-DE" dirty="0"/>
              <a:t>Text auf erster Ebene</a:t>
            </a:r>
            <a:br>
              <a:rPr lang="de-DE" dirty="0"/>
            </a:br>
            <a:endParaRPr lang="de-DE" dirty="0"/>
          </a:p>
          <a:p>
            <a:pPr lvl="2"/>
            <a:r>
              <a:rPr lang="de-DE" dirty="0"/>
              <a:t>Zweite Ebene</a:t>
            </a:r>
          </a:p>
          <a:p>
            <a:pPr lvl="2"/>
            <a:r>
              <a:rPr lang="de-DE" dirty="0"/>
              <a:t>Dritte Ebene</a:t>
            </a:r>
          </a:p>
          <a:p>
            <a:pPr lvl="3"/>
            <a:r>
              <a:rPr lang="de-DE" dirty="0"/>
              <a:t>Vierte Ebene</a:t>
            </a:r>
          </a:p>
          <a:p>
            <a:pPr lvl="4"/>
            <a:r>
              <a:rPr lang="de-DE" dirty="0"/>
              <a:t>Fünfte Ebene</a:t>
            </a:r>
          </a:p>
        </p:txBody>
      </p:sp>
      <p:sp>
        <p:nvSpPr>
          <p:cNvPr id="30" name="Textplatzhalter 3"/>
          <p:cNvSpPr>
            <a:spLocks noGrp="1"/>
          </p:cNvSpPr>
          <p:nvPr>
            <p:ph type="body" sz="quarter" idx="24" hasCustomPrompt="1"/>
          </p:nvPr>
        </p:nvSpPr>
        <p:spPr>
          <a:xfrm>
            <a:off x="356099" y="3116264"/>
            <a:ext cx="2684463" cy="1654175"/>
          </a:xfrm>
        </p:spPr>
        <p:txBody>
          <a:bodyPr/>
          <a:lstStyle>
            <a:lvl1pPr marL="0" marR="0" indent="0" algn="l" defTabSz="360000" rtl="0" eaLnBrk="1" fontAlgn="auto" latinLnBrk="0" hangingPunct="1">
              <a:lnSpc>
                <a:spcPct val="92000"/>
              </a:lnSpc>
              <a:spcBef>
                <a:spcPts val="0"/>
              </a:spcBef>
              <a:spcAft>
                <a:spcPts val="0"/>
              </a:spcAft>
              <a:buClrTx/>
              <a:buSzTx/>
              <a:buFontTx/>
              <a:buNone/>
              <a:tabLst/>
              <a:defRPr sz="1400" b="1"/>
            </a:lvl1pPr>
            <a:lvl2pPr>
              <a:defRPr sz="1400"/>
            </a:lvl2pPr>
            <a:lvl3pPr>
              <a:defRPr sz="1400" baseline="0"/>
            </a:lvl3pPr>
            <a:lvl4pPr>
              <a:defRPr sz="1400"/>
            </a:lvl4pPr>
            <a:lvl5pPr>
              <a:defRPr sz="1400"/>
            </a:lvl5pPr>
          </a:lstStyle>
          <a:p>
            <a:pPr marL="0" marR="0" lvl="0" indent="0" algn="l" defTabSz="360000" rtl="0" eaLnBrk="1" fontAlgn="auto" latinLnBrk="0" hangingPunct="1">
              <a:lnSpc>
                <a:spcPct val="92000"/>
              </a:lnSpc>
              <a:spcBef>
                <a:spcPts val="0"/>
              </a:spcBef>
              <a:spcAft>
                <a:spcPts val="0"/>
              </a:spcAft>
              <a:buClrTx/>
              <a:buSzTx/>
              <a:buFontTx/>
              <a:buNone/>
              <a:tabLst/>
              <a:defRPr/>
            </a:pPr>
            <a:r>
              <a:rPr lang="de-DE" dirty="0"/>
              <a:t>Text auf erster Ebene</a:t>
            </a:r>
            <a:br>
              <a:rPr lang="de-DE" dirty="0"/>
            </a:br>
            <a:endParaRPr lang="de-DE" dirty="0"/>
          </a:p>
          <a:p>
            <a:pPr lvl="2"/>
            <a:r>
              <a:rPr lang="de-DE" dirty="0"/>
              <a:t>Zweite Ebene</a:t>
            </a:r>
          </a:p>
          <a:p>
            <a:pPr lvl="2"/>
            <a:r>
              <a:rPr lang="de-DE" dirty="0"/>
              <a:t>Dritte Ebene</a:t>
            </a:r>
          </a:p>
          <a:p>
            <a:pPr lvl="3"/>
            <a:r>
              <a:rPr lang="de-DE" dirty="0"/>
              <a:t>Vierte Ebene</a:t>
            </a:r>
          </a:p>
          <a:p>
            <a:pPr lvl="4"/>
            <a:r>
              <a:rPr lang="de-DE" dirty="0"/>
              <a:t>Fünfte Ebene</a:t>
            </a:r>
          </a:p>
        </p:txBody>
      </p:sp>
      <p:sp>
        <p:nvSpPr>
          <p:cNvPr id="31" name="Textplatzhalter 3"/>
          <p:cNvSpPr>
            <a:spLocks noGrp="1"/>
          </p:cNvSpPr>
          <p:nvPr>
            <p:ph type="body" sz="quarter" idx="25" hasCustomPrompt="1"/>
          </p:nvPr>
        </p:nvSpPr>
        <p:spPr>
          <a:xfrm>
            <a:off x="3234826" y="1279525"/>
            <a:ext cx="2684463" cy="1654175"/>
          </a:xfrm>
        </p:spPr>
        <p:txBody>
          <a:bodyPr/>
          <a:lstStyle>
            <a:lvl1pPr marL="0" marR="0" indent="0" algn="l" defTabSz="360000" rtl="0" eaLnBrk="1" fontAlgn="auto" latinLnBrk="0" hangingPunct="1">
              <a:lnSpc>
                <a:spcPct val="92000"/>
              </a:lnSpc>
              <a:spcBef>
                <a:spcPts val="0"/>
              </a:spcBef>
              <a:spcAft>
                <a:spcPts val="0"/>
              </a:spcAft>
              <a:buClrTx/>
              <a:buSzTx/>
              <a:buFontTx/>
              <a:buNone/>
              <a:tabLst/>
              <a:defRPr sz="1400" b="1"/>
            </a:lvl1pPr>
            <a:lvl2pPr>
              <a:defRPr sz="1400"/>
            </a:lvl2pPr>
            <a:lvl3pPr>
              <a:defRPr sz="1400" baseline="0"/>
            </a:lvl3pPr>
            <a:lvl4pPr>
              <a:defRPr sz="1400"/>
            </a:lvl4pPr>
            <a:lvl5pPr>
              <a:defRPr sz="1400"/>
            </a:lvl5pPr>
          </a:lstStyle>
          <a:p>
            <a:pPr marL="0" marR="0" lvl="0" indent="0" algn="l" defTabSz="360000" rtl="0" eaLnBrk="1" fontAlgn="auto" latinLnBrk="0" hangingPunct="1">
              <a:lnSpc>
                <a:spcPct val="92000"/>
              </a:lnSpc>
              <a:spcBef>
                <a:spcPts val="0"/>
              </a:spcBef>
              <a:spcAft>
                <a:spcPts val="0"/>
              </a:spcAft>
              <a:buClrTx/>
              <a:buSzTx/>
              <a:buFontTx/>
              <a:buNone/>
              <a:tabLst/>
              <a:defRPr/>
            </a:pPr>
            <a:r>
              <a:rPr lang="de-DE" dirty="0"/>
              <a:t>Text auf erster Ebene</a:t>
            </a:r>
            <a:br>
              <a:rPr lang="de-DE" dirty="0"/>
            </a:br>
            <a:endParaRPr lang="de-DE" dirty="0"/>
          </a:p>
          <a:p>
            <a:pPr lvl="2"/>
            <a:r>
              <a:rPr lang="de-DE" dirty="0"/>
              <a:t>Zweite Ebene</a:t>
            </a:r>
          </a:p>
          <a:p>
            <a:pPr lvl="2"/>
            <a:r>
              <a:rPr lang="de-DE" dirty="0"/>
              <a:t>Dritte Ebene</a:t>
            </a:r>
          </a:p>
          <a:p>
            <a:pPr lvl="3"/>
            <a:r>
              <a:rPr lang="de-DE" dirty="0"/>
              <a:t>Vierte Ebene</a:t>
            </a:r>
          </a:p>
          <a:p>
            <a:pPr lvl="4"/>
            <a:r>
              <a:rPr lang="de-DE" dirty="0"/>
              <a:t>Fünfte Ebene</a:t>
            </a:r>
          </a:p>
        </p:txBody>
      </p:sp>
      <p:sp>
        <p:nvSpPr>
          <p:cNvPr id="32" name="Textplatzhalter 3"/>
          <p:cNvSpPr>
            <a:spLocks noGrp="1"/>
          </p:cNvSpPr>
          <p:nvPr>
            <p:ph type="body" sz="quarter" idx="26" hasCustomPrompt="1"/>
          </p:nvPr>
        </p:nvSpPr>
        <p:spPr>
          <a:xfrm>
            <a:off x="3232150" y="3117851"/>
            <a:ext cx="2684463" cy="1654175"/>
          </a:xfrm>
        </p:spPr>
        <p:txBody>
          <a:bodyPr/>
          <a:lstStyle>
            <a:lvl1pPr marL="0" marR="0" indent="0" algn="l" defTabSz="360000" rtl="0" eaLnBrk="1" fontAlgn="auto" latinLnBrk="0" hangingPunct="1">
              <a:lnSpc>
                <a:spcPct val="92000"/>
              </a:lnSpc>
              <a:spcBef>
                <a:spcPts val="0"/>
              </a:spcBef>
              <a:spcAft>
                <a:spcPts val="0"/>
              </a:spcAft>
              <a:buClrTx/>
              <a:buSzTx/>
              <a:buFontTx/>
              <a:buNone/>
              <a:tabLst/>
              <a:defRPr sz="1400" b="1"/>
            </a:lvl1pPr>
            <a:lvl2pPr>
              <a:defRPr sz="1400"/>
            </a:lvl2pPr>
            <a:lvl3pPr>
              <a:defRPr sz="1400" baseline="0"/>
            </a:lvl3pPr>
            <a:lvl4pPr>
              <a:defRPr sz="1400"/>
            </a:lvl4pPr>
            <a:lvl5pPr>
              <a:defRPr sz="1400"/>
            </a:lvl5pPr>
          </a:lstStyle>
          <a:p>
            <a:pPr marL="0" marR="0" lvl="0" indent="0" algn="l" defTabSz="360000" rtl="0" eaLnBrk="1" fontAlgn="auto" latinLnBrk="0" hangingPunct="1">
              <a:lnSpc>
                <a:spcPct val="92000"/>
              </a:lnSpc>
              <a:spcBef>
                <a:spcPts val="0"/>
              </a:spcBef>
              <a:spcAft>
                <a:spcPts val="0"/>
              </a:spcAft>
              <a:buClrTx/>
              <a:buSzTx/>
              <a:buFontTx/>
              <a:buNone/>
              <a:tabLst/>
              <a:defRPr/>
            </a:pPr>
            <a:r>
              <a:rPr lang="de-DE" dirty="0"/>
              <a:t>Text auf erster Ebene</a:t>
            </a:r>
            <a:br>
              <a:rPr lang="de-DE" dirty="0"/>
            </a:br>
            <a:endParaRPr lang="de-DE" dirty="0"/>
          </a:p>
          <a:p>
            <a:pPr lvl="2"/>
            <a:r>
              <a:rPr lang="de-DE" dirty="0"/>
              <a:t>Zweite Ebene</a:t>
            </a:r>
          </a:p>
          <a:p>
            <a:pPr lvl="2"/>
            <a:r>
              <a:rPr lang="de-DE" dirty="0"/>
              <a:t>Dritte Ebene</a:t>
            </a:r>
          </a:p>
          <a:p>
            <a:pPr lvl="3"/>
            <a:r>
              <a:rPr lang="de-DE" dirty="0"/>
              <a:t>Vierte Ebene</a:t>
            </a:r>
          </a:p>
          <a:p>
            <a:pPr lvl="4"/>
            <a:r>
              <a:rPr lang="de-DE" dirty="0"/>
              <a:t>Fünfte Ebene</a:t>
            </a:r>
          </a:p>
        </p:txBody>
      </p:sp>
      <p:sp>
        <p:nvSpPr>
          <p:cNvPr id="33" name="Textplatzhalter 3"/>
          <p:cNvSpPr>
            <a:spLocks noGrp="1"/>
          </p:cNvSpPr>
          <p:nvPr>
            <p:ph type="body" sz="quarter" idx="27" hasCustomPrompt="1"/>
          </p:nvPr>
        </p:nvSpPr>
        <p:spPr>
          <a:xfrm>
            <a:off x="6110877" y="1281112"/>
            <a:ext cx="2684463" cy="1654175"/>
          </a:xfrm>
        </p:spPr>
        <p:txBody>
          <a:bodyPr/>
          <a:lstStyle>
            <a:lvl1pPr marL="0" marR="0" indent="0" algn="l" defTabSz="360000" rtl="0" eaLnBrk="1" fontAlgn="auto" latinLnBrk="0" hangingPunct="1">
              <a:lnSpc>
                <a:spcPct val="92000"/>
              </a:lnSpc>
              <a:spcBef>
                <a:spcPts val="0"/>
              </a:spcBef>
              <a:spcAft>
                <a:spcPts val="0"/>
              </a:spcAft>
              <a:buClrTx/>
              <a:buSzTx/>
              <a:buFontTx/>
              <a:buNone/>
              <a:tabLst/>
              <a:defRPr sz="1400" b="1"/>
            </a:lvl1pPr>
            <a:lvl2pPr>
              <a:defRPr sz="1400"/>
            </a:lvl2pPr>
            <a:lvl3pPr>
              <a:defRPr sz="1400" baseline="0"/>
            </a:lvl3pPr>
            <a:lvl4pPr>
              <a:defRPr sz="1400"/>
            </a:lvl4pPr>
            <a:lvl5pPr>
              <a:defRPr sz="1400"/>
            </a:lvl5pPr>
          </a:lstStyle>
          <a:p>
            <a:pPr marL="0" marR="0" lvl="0" indent="0" algn="l" defTabSz="360000" rtl="0" eaLnBrk="1" fontAlgn="auto" latinLnBrk="0" hangingPunct="1">
              <a:lnSpc>
                <a:spcPct val="92000"/>
              </a:lnSpc>
              <a:spcBef>
                <a:spcPts val="0"/>
              </a:spcBef>
              <a:spcAft>
                <a:spcPts val="0"/>
              </a:spcAft>
              <a:buClrTx/>
              <a:buSzTx/>
              <a:buFontTx/>
              <a:buNone/>
              <a:tabLst/>
              <a:defRPr/>
            </a:pPr>
            <a:r>
              <a:rPr lang="de-DE" dirty="0"/>
              <a:t>Text auf erster Ebene</a:t>
            </a:r>
            <a:br>
              <a:rPr lang="de-DE" dirty="0"/>
            </a:br>
            <a:endParaRPr lang="de-DE" dirty="0"/>
          </a:p>
          <a:p>
            <a:pPr lvl="2"/>
            <a:r>
              <a:rPr lang="de-DE" dirty="0"/>
              <a:t>Zweite Ebene</a:t>
            </a:r>
          </a:p>
          <a:p>
            <a:pPr lvl="2"/>
            <a:r>
              <a:rPr lang="de-DE" dirty="0"/>
              <a:t>Dritte Ebene</a:t>
            </a:r>
          </a:p>
          <a:p>
            <a:pPr lvl="3"/>
            <a:r>
              <a:rPr lang="de-DE" dirty="0"/>
              <a:t>Vierte Ebene</a:t>
            </a:r>
          </a:p>
          <a:p>
            <a:pPr lvl="4"/>
            <a:r>
              <a:rPr lang="de-DE" dirty="0"/>
              <a:t>Fünfte Ebene</a:t>
            </a:r>
          </a:p>
        </p:txBody>
      </p:sp>
      <p:sp>
        <p:nvSpPr>
          <p:cNvPr id="34" name="Textplatzhalter 3"/>
          <p:cNvSpPr>
            <a:spLocks noGrp="1"/>
          </p:cNvSpPr>
          <p:nvPr>
            <p:ph type="body" sz="quarter" idx="28" hasCustomPrompt="1"/>
          </p:nvPr>
        </p:nvSpPr>
        <p:spPr>
          <a:xfrm>
            <a:off x="6108201" y="3119438"/>
            <a:ext cx="2684463" cy="1654175"/>
          </a:xfrm>
        </p:spPr>
        <p:txBody>
          <a:bodyPr/>
          <a:lstStyle>
            <a:lvl1pPr marL="0" marR="0" indent="0" algn="l" defTabSz="360000" rtl="0" eaLnBrk="1" fontAlgn="auto" latinLnBrk="0" hangingPunct="1">
              <a:lnSpc>
                <a:spcPct val="92000"/>
              </a:lnSpc>
              <a:spcBef>
                <a:spcPts val="0"/>
              </a:spcBef>
              <a:spcAft>
                <a:spcPts val="0"/>
              </a:spcAft>
              <a:buClrTx/>
              <a:buSzTx/>
              <a:buFontTx/>
              <a:buNone/>
              <a:tabLst/>
              <a:defRPr sz="1400" b="1"/>
            </a:lvl1pPr>
            <a:lvl2pPr>
              <a:defRPr sz="1400"/>
            </a:lvl2pPr>
            <a:lvl3pPr>
              <a:defRPr sz="1400" baseline="0"/>
            </a:lvl3pPr>
            <a:lvl4pPr>
              <a:defRPr sz="1400"/>
            </a:lvl4pPr>
            <a:lvl5pPr>
              <a:defRPr sz="1400"/>
            </a:lvl5pPr>
          </a:lstStyle>
          <a:p>
            <a:pPr marL="0" marR="0" lvl="0" indent="0" algn="l" defTabSz="360000" rtl="0" eaLnBrk="1" fontAlgn="auto" latinLnBrk="0" hangingPunct="1">
              <a:lnSpc>
                <a:spcPct val="92000"/>
              </a:lnSpc>
              <a:spcBef>
                <a:spcPts val="0"/>
              </a:spcBef>
              <a:spcAft>
                <a:spcPts val="0"/>
              </a:spcAft>
              <a:buClrTx/>
              <a:buSzTx/>
              <a:buFontTx/>
              <a:buNone/>
              <a:tabLst/>
              <a:defRPr/>
            </a:pPr>
            <a:r>
              <a:rPr lang="de-DE" dirty="0"/>
              <a:t>Text auf erster Ebene</a:t>
            </a:r>
            <a:br>
              <a:rPr lang="de-DE" dirty="0"/>
            </a:br>
            <a:endParaRPr lang="de-DE" dirty="0"/>
          </a:p>
          <a:p>
            <a:pPr lvl="2"/>
            <a:r>
              <a:rPr lang="de-DE" dirty="0"/>
              <a:t>Zweite Ebene</a:t>
            </a:r>
          </a:p>
          <a:p>
            <a:pPr lvl="2"/>
            <a:r>
              <a:rPr lang="de-DE" dirty="0"/>
              <a:t>Dritte Ebene</a:t>
            </a:r>
          </a:p>
          <a:p>
            <a:pPr lvl="3"/>
            <a:r>
              <a:rPr lang="de-DE" dirty="0"/>
              <a:t>Vierte Ebene</a:t>
            </a:r>
          </a:p>
          <a:p>
            <a:pPr lvl="4"/>
            <a:r>
              <a:rPr lang="de-DE" dirty="0"/>
              <a:t>Fünfte Ebene</a:t>
            </a:r>
          </a:p>
        </p:txBody>
      </p:sp>
      <p:sp>
        <p:nvSpPr>
          <p:cNvPr id="10" name="Rechteck 9"/>
          <p:cNvSpPr/>
          <p:nvPr userDrawn="1"/>
        </p:nvSpPr>
        <p:spPr>
          <a:xfrm>
            <a:off x="6643255" y="4835905"/>
            <a:ext cx="477981" cy="2002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n>
                <a:solidFill>
                  <a:schemeClr val="bg1"/>
                </a:solidFill>
              </a:ln>
              <a:solidFill>
                <a:schemeClr val="bg1"/>
              </a:solidFill>
            </a:endParaRPr>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991" y="4582489"/>
            <a:ext cx="1896233" cy="565774"/>
          </a:xfrm>
          <a:prstGeom prst="rect">
            <a:avLst/>
          </a:prstGeom>
        </p:spPr>
      </p:pic>
    </p:spTree>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guide id="7" pos="1917">
          <p15:clr>
            <a:srgbClr val="A4A3A4"/>
          </p15:clr>
        </p15:guide>
        <p15:guide id="8" pos="2036">
          <p15:clr>
            <a:srgbClr val="A4A3A4"/>
          </p15:clr>
        </p15:guide>
        <p15:guide id="9" pos="3725">
          <p15:clr>
            <a:srgbClr val="A4A3A4"/>
          </p15:clr>
        </p15:guide>
        <p15:guide id="10" pos="3843">
          <p15:clr>
            <a:srgbClr val="A4A3A4"/>
          </p15:clr>
        </p15:guide>
        <p15:guide id="11" orient="horz" pos="1848">
          <p15:clr>
            <a:srgbClr val="A4A3A4"/>
          </p15:clr>
        </p15:guide>
        <p15:guide id="12" orient="horz" pos="1962">
          <p15:clr>
            <a:srgbClr val="A4A3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60363" y="360363"/>
            <a:ext cx="8424861" cy="287638"/>
          </a:xfrm>
        </p:spPr>
        <p:txBody>
          <a:bodyPr/>
          <a:lstStyle>
            <a:lvl1pPr>
              <a:defRPr baseline="0"/>
            </a:lvl1pPr>
          </a:lstStyle>
          <a:p>
            <a:r>
              <a:rPr lang="de-DE" dirty="0"/>
              <a:t>Folientitel Zeile 1</a:t>
            </a:r>
          </a:p>
        </p:txBody>
      </p:sp>
      <p:sp>
        <p:nvSpPr>
          <p:cNvPr id="6" name="Vertikaler Textplatzhalter 2">
            <a:extLst>
              <a:ext uri="{FF2B5EF4-FFF2-40B4-BE49-F238E27FC236}">
                <a16:creationId xmlns:a16="http://schemas.microsoft.com/office/drawing/2014/main" id="{3356EAA5-CD35-4D45-B102-51DDC97CD890}"/>
              </a:ext>
            </a:extLst>
          </p:cNvPr>
          <p:cNvSpPr>
            <a:spLocks noGrp="1"/>
          </p:cNvSpPr>
          <p:nvPr>
            <p:ph type="body" orient="vert" idx="13" hasCustomPrompt="1"/>
          </p:nvPr>
        </p:nvSpPr>
        <p:spPr>
          <a:xfrm>
            <a:off x="360363" y="648000"/>
            <a:ext cx="8424862" cy="288000"/>
          </a:xfrm>
        </p:spPr>
        <p:txBody>
          <a:bodyPr vert="horz"/>
          <a:lstStyle>
            <a:lvl1pPr marL="0" indent="0">
              <a:lnSpc>
                <a:spcPct val="83000"/>
              </a:lnSpc>
              <a:spcAft>
                <a:spcPts val="0"/>
              </a:spcAft>
              <a:buFont typeface="Arial" panose="020B0604020202020204" pitchFamily="34" charset="0"/>
              <a:buNone/>
              <a:defRPr sz="1800" b="0">
                <a:solidFill>
                  <a:srgbClr val="E3051B"/>
                </a:solidFill>
                <a:latin typeface="Verdana" charset="0"/>
                <a:ea typeface="Verdana" charset="0"/>
                <a:cs typeface="Verdana" charset="0"/>
              </a:defRPr>
            </a:lvl1pPr>
            <a:lvl2pPr marL="0" indent="0">
              <a:lnSpc>
                <a:spcPct val="83000"/>
              </a:lnSpc>
              <a:spcAft>
                <a:spcPts val="0"/>
              </a:spcAft>
              <a:buNone/>
              <a:defRPr sz="1800" b="0">
                <a:solidFill>
                  <a:schemeClr val="bg2"/>
                </a:solidFill>
                <a:latin typeface="+mn-lt"/>
              </a:defRPr>
            </a:lvl2pPr>
            <a:lvl3pPr marL="0" indent="0">
              <a:lnSpc>
                <a:spcPct val="83000"/>
              </a:lnSpc>
              <a:spcAft>
                <a:spcPts val="0"/>
              </a:spcAft>
              <a:buFont typeface="Arial" panose="020B0604020202020204" pitchFamily="34" charset="0"/>
              <a:buNone/>
              <a:defRPr sz="1800" b="0">
                <a:solidFill>
                  <a:schemeClr val="bg2"/>
                </a:solidFill>
                <a:latin typeface="+mn-lt"/>
              </a:defRPr>
            </a:lvl3pPr>
            <a:lvl4pPr marL="0" indent="0">
              <a:lnSpc>
                <a:spcPct val="83000"/>
              </a:lnSpc>
              <a:spcAft>
                <a:spcPts val="0"/>
              </a:spcAft>
              <a:buFont typeface="Arial" panose="020B0604020202020204" pitchFamily="34" charset="0"/>
              <a:buNone/>
              <a:defRPr sz="1800" b="0">
                <a:solidFill>
                  <a:schemeClr val="bg2"/>
                </a:solidFill>
                <a:latin typeface="+mn-lt"/>
              </a:defRPr>
            </a:lvl4pPr>
            <a:lvl5pPr marL="0" indent="0">
              <a:lnSpc>
                <a:spcPct val="83000"/>
              </a:lnSpc>
              <a:spcAft>
                <a:spcPts val="0"/>
              </a:spcAft>
              <a:buFont typeface="Arial" panose="020B0604020202020204" pitchFamily="34" charset="0"/>
              <a:buNone/>
              <a:defRPr sz="1800" b="0">
                <a:solidFill>
                  <a:schemeClr val="bg2"/>
                </a:solidFill>
                <a:latin typeface="+mn-lt"/>
              </a:defRPr>
            </a:lvl5pPr>
            <a:lvl6pPr marL="0" indent="0">
              <a:lnSpc>
                <a:spcPct val="83000"/>
              </a:lnSpc>
              <a:spcAft>
                <a:spcPts val="0"/>
              </a:spcAft>
              <a:buFont typeface="Arial" panose="020B0604020202020204" pitchFamily="34" charset="0"/>
              <a:buNone/>
              <a:defRPr sz="1800" b="0">
                <a:solidFill>
                  <a:schemeClr val="bg2"/>
                </a:solidFill>
                <a:latin typeface="+mn-lt"/>
              </a:defRPr>
            </a:lvl6pPr>
            <a:lvl7pPr marL="0" indent="0">
              <a:lnSpc>
                <a:spcPct val="83000"/>
              </a:lnSpc>
              <a:spcAft>
                <a:spcPts val="0"/>
              </a:spcAft>
              <a:buFont typeface="Arial" panose="020B0604020202020204" pitchFamily="34" charset="0"/>
              <a:buNone/>
              <a:defRPr sz="1800" b="0">
                <a:solidFill>
                  <a:schemeClr val="bg2"/>
                </a:solidFill>
                <a:latin typeface="+mn-lt"/>
              </a:defRPr>
            </a:lvl7pPr>
            <a:lvl8pPr marL="0" indent="0">
              <a:lnSpc>
                <a:spcPct val="83000"/>
              </a:lnSpc>
              <a:spcAft>
                <a:spcPts val="0"/>
              </a:spcAft>
              <a:buFont typeface="Arial" panose="020B0604020202020204" pitchFamily="34" charset="0"/>
              <a:buNone/>
              <a:defRPr sz="1800" b="0">
                <a:solidFill>
                  <a:schemeClr val="bg2"/>
                </a:solidFill>
                <a:latin typeface="+mn-lt"/>
              </a:defRPr>
            </a:lvl8pPr>
            <a:lvl9pPr marL="0" indent="0">
              <a:lnSpc>
                <a:spcPct val="83000"/>
              </a:lnSpc>
              <a:spcAft>
                <a:spcPts val="0"/>
              </a:spcAft>
              <a:buFont typeface="Arial" panose="020B0604020202020204" pitchFamily="34" charset="0"/>
              <a:buNone/>
              <a:defRPr sz="1800" b="0">
                <a:solidFill>
                  <a:schemeClr val="bg2"/>
                </a:solidFill>
                <a:latin typeface="+mn-lt"/>
              </a:defRPr>
            </a:lvl9pPr>
          </a:lstStyle>
          <a:p>
            <a:pPr lvl="0"/>
            <a:r>
              <a:rPr lang="de-DE" dirty="0"/>
              <a:t>Folientitel Zeile 2</a:t>
            </a:r>
          </a:p>
        </p:txBody>
      </p:sp>
      <p:sp>
        <p:nvSpPr>
          <p:cNvPr id="5" name="Foliennummernplatzhalter 8"/>
          <p:cNvSpPr>
            <a:spLocks noGrp="1"/>
          </p:cNvSpPr>
          <p:nvPr>
            <p:ph type="sldNum" sz="quarter" idx="15"/>
          </p:nvPr>
        </p:nvSpPr>
        <p:spPr>
          <a:xfrm>
            <a:off x="360361" y="4835905"/>
            <a:ext cx="4284375" cy="312358"/>
          </a:xfrm>
        </p:spPr>
        <p:txBody>
          <a:bodyPr/>
          <a:lstStyle>
            <a:lvl1pPr>
              <a:defRPr>
                <a:solidFill>
                  <a:srgbClr val="009EE3"/>
                </a:solidFill>
              </a:defRPr>
            </a:lvl1pPr>
          </a:lstStyle>
          <a:p>
            <a:fld id="{F7C2E025-60DE-4A0E-BABB-F88F666FDC3D}" type="slidenum">
              <a:rPr lang="de-DE" smtClean="0"/>
              <a:pPr/>
              <a:t>‹Nr.›</a:t>
            </a:fld>
            <a:r>
              <a:rPr lang="de-DE" dirty="0" smtClean="0"/>
              <a:t> - Zentrum für Schulpsychologie</a:t>
            </a:r>
            <a:endParaRPr lang="de-DE" dirty="0"/>
          </a:p>
        </p:txBody>
      </p:sp>
      <p:sp>
        <p:nvSpPr>
          <p:cNvPr id="7" name="Rechteck 6"/>
          <p:cNvSpPr/>
          <p:nvPr userDrawn="1"/>
        </p:nvSpPr>
        <p:spPr>
          <a:xfrm>
            <a:off x="6643255" y="4835905"/>
            <a:ext cx="477981" cy="2002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n>
                <a:solidFill>
                  <a:schemeClr val="bg1"/>
                </a:solidFill>
              </a:ln>
              <a:solidFill>
                <a:schemeClr val="bg1"/>
              </a:solidFill>
            </a:endParaRPr>
          </a:p>
        </p:txBody>
      </p:sp>
      <p:pic>
        <p:nvPicPr>
          <p:cNvPr id="8" name="Grafi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991" y="4582489"/>
            <a:ext cx="1896233" cy="565774"/>
          </a:xfrm>
          <a:prstGeom prst="rect">
            <a:avLst/>
          </a:prstGeom>
        </p:spPr>
      </p:pic>
    </p:spTree>
    <p:extLst>
      <p:ext uri="{BB962C8B-B14F-4D97-AF65-F5344CB8AC3E}">
        <p14:creationId xmlns:p14="http://schemas.microsoft.com/office/powerpoint/2010/main" val="10880689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26">
          <p15:clr>
            <a:srgbClr val="A4A3A4"/>
          </p15:clr>
        </p15:guide>
        <p15:guide id="2" pos="5534">
          <p15:clr>
            <a:srgbClr val="A4A3A4"/>
          </p15:clr>
        </p15:guide>
        <p15:guide id="3" orient="horz" pos="782">
          <p15:clr>
            <a:srgbClr val="A4A3A4"/>
          </p15:clr>
        </p15:guide>
        <p15:guide id="4" orient="horz" pos="805">
          <p15:clr>
            <a:srgbClr val="A4A3A4"/>
          </p15:clr>
        </p15:guide>
        <p15:guide id="5" orient="horz" pos="3005">
          <p15:clr>
            <a:srgbClr val="A4A3A4"/>
          </p15:clr>
        </p15:guide>
        <p15:guide id="6" orient="horz" pos="227">
          <p15:clr>
            <a:srgbClr val="A4A3A4"/>
          </p15:clr>
        </p15:guide>
        <p15:guide id="7" pos="1917" userDrawn="1">
          <p15:clr>
            <a:srgbClr val="A4A3A4"/>
          </p15:clr>
        </p15:guide>
        <p15:guide id="8" pos="2036" userDrawn="1">
          <p15:clr>
            <a:srgbClr val="A4A3A4"/>
          </p15:clr>
        </p15:guide>
        <p15:guide id="9" pos="3725" userDrawn="1">
          <p15:clr>
            <a:srgbClr val="A4A3A4"/>
          </p15:clr>
        </p15:guide>
        <p15:guide id="10" pos="3843" userDrawn="1">
          <p15:clr>
            <a:srgbClr val="A4A3A4"/>
          </p15:clr>
        </p15:guide>
        <p15:guide id="11" orient="horz" pos="1848" userDrawn="1">
          <p15:clr>
            <a:srgbClr val="A4A3A4"/>
          </p15:clr>
        </p15:guide>
        <p15:guide id="12" orient="horz" pos="1962" userDrawn="1">
          <p15:clr>
            <a:srgbClr val="A4A3A4"/>
          </p15:clr>
        </p15:guide>
        <p15:guide id="13" pos="4631" userDrawn="1">
          <p15:clr>
            <a:srgbClr val="A4A3A4"/>
          </p15:clr>
        </p15:guide>
        <p15:guide id="14" pos="4752" userDrawn="1">
          <p15:clr>
            <a:srgbClr val="A4A3A4"/>
          </p15:clr>
        </p15:guide>
        <p15:guide id="15" pos="2823" userDrawn="1">
          <p15:clr>
            <a:srgbClr val="A4A3A4"/>
          </p15:clr>
        </p15:guide>
        <p15:guide id="16" pos="2942" userDrawn="1">
          <p15:clr>
            <a:srgbClr val="A4A3A4"/>
          </p15:clr>
        </p15:guide>
        <p15:guide id="17" pos="1010" userDrawn="1">
          <p15:clr>
            <a:srgbClr val="A4A3A4"/>
          </p15:clr>
        </p15:guide>
        <p15:guide id="18" pos="1128" userDrawn="1">
          <p15:clr>
            <a:srgbClr val="A4A3A4"/>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60363" y="360363"/>
            <a:ext cx="8424861" cy="287638"/>
          </a:xfrm>
          <a:prstGeom prst="rect">
            <a:avLst/>
          </a:prstGeom>
        </p:spPr>
        <p:txBody>
          <a:bodyPr vert="horz" lIns="0" tIns="0" rIns="0" bIns="0" rtlCol="0" anchor="t" anchorCtr="0">
            <a:noAutofit/>
          </a:bodyPr>
          <a:lstStyle/>
          <a:p>
            <a:r>
              <a:rPr lang="de-DE" dirty="0"/>
              <a:t>Folientitel Zeile 1</a:t>
            </a:r>
          </a:p>
        </p:txBody>
      </p:sp>
      <p:sp>
        <p:nvSpPr>
          <p:cNvPr id="3" name="Textplatzhalter 2"/>
          <p:cNvSpPr>
            <a:spLocks noGrp="1"/>
          </p:cNvSpPr>
          <p:nvPr>
            <p:ph type="body" idx="1"/>
          </p:nvPr>
        </p:nvSpPr>
        <p:spPr>
          <a:xfrm>
            <a:off x="360363" y="1241425"/>
            <a:ext cx="8424861" cy="3529013"/>
          </a:xfrm>
          <a:prstGeom prst="rect">
            <a:avLst/>
          </a:prstGeom>
        </p:spPr>
        <p:txBody>
          <a:bodyPr vert="horz" lIns="0" tIns="0" rIns="0" bIns="0" rtlCol="0" anchor="t" anchorCtr="0">
            <a:noAutofit/>
          </a:bodyPr>
          <a:lstStyle/>
          <a:p>
            <a:pPr lvl="0"/>
            <a:r>
              <a:rPr lang="de-DE" dirty="0"/>
              <a:t>Text auf erster Ebene // für Auflistung und Headline &gt;&gt; Menü &gt; Start &gt; Absatz &gt; Listenebne erhöhen </a:t>
            </a:r>
          </a:p>
          <a:p>
            <a:pPr lvl="1"/>
            <a:r>
              <a:rPr lang="de-DE" dirty="0"/>
              <a:t>Zweite Ebene</a:t>
            </a:r>
          </a:p>
          <a:p>
            <a:pPr lvl="1"/>
            <a:r>
              <a:rPr lang="de-DE" dirty="0"/>
              <a:t>Dritte Ebene</a:t>
            </a:r>
          </a:p>
          <a:p>
            <a:pPr lvl="1"/>
            <a:r>
              <a:rPr lang="de-DE" dirty="0"/>
              <a:t>Vierte Ebene</a:t>
            </a:r>
          </a:p>
          <a:p>
            <a:pPr lvl="1"/>
            <a:r>
              <a:rPr lang="de-DE" dirty="0"/>
              <a:t>Fünfte Ebene</a:t>
            </a:r>
          </a:p>
          <a:p>
            <a:pPr lvl="1"/>
            <a:r>
              <a:rPr lang="de-DE" dirty="0"/>
              <a:t>Sechste Ebene</a:t>
            </a:r>
          </a:p>
          <a:p>
            <a:pPr lvl="1"/>
            <a:r>
              <a:rPr lang="de-DE" dirty="0"/>
              <a:t>Siebte Ebene</a:t>
            </a:r>
          </a:p>
          <a:p>
            <a:pPr lvl="1"/>
            <a:r>
              <a:rPr lang="de-DE" dirty="0"/>
              <a:t>Achte Ebene</a:t>
            </a:r>
          </a:p>
        </p:txBody>
      </p:sp>
      <p:sp>
        <p:nvSpPr>
          <p:cNvPr id="6" name="Foliennummernplatzhalter 5"/>
          <p:cNvSpPr>
            <a:spLocks noGrp="1"/>
          </p:cNvSpPr>
          <p:nvPr>
            <p:ph type="sldNum" sz="quarter" idx="4"/>
          </p:nvPr>
        </p:nvSpPr>
        <p:spPr>
          <a:xfrm>
            <a:off x="360361" y="4835905"/>
            <a:ext cx="4284375" cy="312358"/>
          </a:xfrm>
          <a:prstGeom prst="rect">
            <a:avLst/>
          </a:prstGeom>
        </p:spPr>
        <p:txBody>
          <a:bodyPr vert="horz" lIns="0" tIns="0" rIns="0" bIns="0" rtlCol="0" anchor="t" anchorCtr="0">
            <a:noAutofit/>
          </a:bodyPr>
          <a:lstStyle>
            <a:lvl1pPr marL="0" marR="0" indent="0" algn="l" defTabSz="685983" rtl="0" eaLnBrk="1" fontAlgn="auto" latinLnBrk="0" hangingPunct="1">
              <a:lnSpc>
                <a:spcPct val="100000"/>
              </a:lnSpc>
              <a:spcBef>
                <a:spcPts val="0"/>
              </a:spcBef>
              <a:spcAft>
                <a:spcPts val="0"/>
              </a:spcAft>
              <a:buClrTx/>
              <a:buSzTx/>
              <a:buFont typeface="Arial" panose="020B0604020202020204" pitchFamily="34" charset="0"/>
              <a:buNone/>
              <a:tabLst/>
              <a:defRPr sz="1000" b="1">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lgn="l">
              <a:lnSpc>
                <a:spcPct val="100000"/>
              </a:lnSpc>
              <a:spcBef>
                <a:spcPts val="0"/>
              </a:spcBef>
              <a:defRPr sz="1000" b="0"/>
            </a:lvl2pPr>
            <a:lvl3pPr marL="0" indent="0" algn="l">
              <a:lnSpc>
                <a:spcPct val="100000"/>
              </a:lnSpc>
              <a:spcBef>
                <a:spcPts val="0"/>
              </a:spcBef>
              <a:defRPr sz="1000" b="0"/>
            </a:lvl3pPr>
            <a:lvl4pPr marL="0" indent="0" algn="l">
              <a:lnSpc>
                <a:spcPct val="100000"/>
              </a:lnSpc>
              <a:spcBef>
                <a:spcPts val="0"/>
              </a:spcBef>
              <a:defRPr sz="1000" b="0"/>
            </a:lvl4pPr>
            <a:lvl5pPr marL="0" indent="0" algn="l">
              <a:lnSpc>
                <a:spcPct val="100000"/>
              </a:lnSpc>
              <a:spcBef>
                <a:spcPts val="0"/>
              </a:spcBef>
              <a:defRPr sz="1000" b="0"/>
            </a:lvl5pPr>
            <a:lvl6pPr marL="0" indent="0" algn="l">
              <a:lnSpc>
                <a:spcPct val="100000"/>
              </a:lnSpc>
              <a:spcBef>
                <a:spcPts val="0"/>
              </a:spcBef>
              <a:defRPr sz="1000" b="0"/>
            </a:lvl6pPr>
            <a:lvl7pPr marL="0" indent="0" algn="l">
              <a:lnSpc>
                <a:spcPct val="100000"/>
              </a:lnSpc>
              <a:spcBef>
                <a:spcPts val="0"/>
              </a:spcBef>
              <a:defRPr sz="1000" b="0"/>
            </a:lvl7pPr>
            <a:lvl8pPr marL="0" indent="0" algn="l">
              <a:lnSpc>
                <a:spcPct val="100000"/>
              </a:lnSpc>
              <a:spcBef>
                <a:spcPts val="0"/>
              </a:spcBef>
              <a:defRPr sz="1000" b="0"/>
            </a:lvl8pPr>
            <a:lvl9pPr marL="0" indent="0" algn="l">
              <a:lnSpc>
                <a:spcPct val="100000"/>
              </a:lnSpc>
              <a:spcBef>
                <a:spcPts val="0"/>
              </a:spcBef>
              <a:defRPr sz="1000" b="0"/>
            </a:lvl9pPr>
          </a:lstStyle>
          <a:p>
            <a:fld id="{F7C2E025-60DE-4A0E-BABB-F88F666FDC3D}" type="slidenum">
              <a:rPr lang="de-DE" smtClean="0">
                <a:solidFill>
                  <a:srgbClr val="009EE3"/>
                </a:solidFill>
              </a:rPr>
              <a:pPr/>
              <a:t>‹Nr.›</a:t>
            </a:fld>
            <a:r>
              <a:rPr lang="de-DE" dirty="0" smtClean="0"/>
              <a:t> </a:t>
            </a:r>
            <a:r>
              <a:rPr lang="de-DE" dirty="0" smtClean="0">
                <a:solidFill>
                  <a:srgbClr val="00B0F0"/>
                </a:solidFill>
              </a:rPr>
              <a:t>-</a:t>
            </a:r>
            <a:r>
              <a:rPr lang="de-DE" dirty="0" smtClean="0"/>
              <a:t> </a:t>
            </a:r>
            <a:r>
              <a:rPr lang="de-DE" dirty="0" smtClean="0">
                <a:solidFill>
                  <a:srgbClr val="009EE3"/>
                </a:solidFill>
              </a:rPr>
              <a:t>Zentrum für Schulpsychologie</a:t>
            </a:r>
          </a:p>
          <a:p>
            <a:endParaRPr lang="de-DE" dirty="0"/>
          </a:p>
        </p:txBody>
      </p:sp>
      <p:sp>
        <p:nvSpPr>
          <p:cNvPr id="28" name="Düsseldorf">
            <a:extLst>
              <a:ext uri="{FF2B5EF4-FFF2-40B4-BE49-F238E27FC236}">
                <a16:creationId xmlns:a16="http://schemas.microsoft.com/office/drawing/2014/main" id="{1EAA9849-6381-4DE1-A6E5-B2BD9FE8EAED}"/>
              </a:ext>
            </a:extLst>
          </p:cNvPr>
          <p:cNvSpPr txBox="1">
            <a:spLocks/>
          </p:cNvSpPr>
          <p:nvPr userDrawn="1"/>
        </p:nvSpPr>
        <p:spPr>
          <a:xfrm>
            <a:off x="6671827" y="4865048"/>
            <a:ext cx="728606" cy="96798"/>
          </a:xfrm>
          <a:custGeom>
            <a:avLst/>
            <a:gdLst/>
            <a:ahLst/>
            <a:cxnLst/>
            <a:rect l="l" t="t" r="r" b="b"/>
            <a:pathLst>
              <a:path w="728606" h="96798">
                <a:moveTo>
                  <a:pt x="490717" y="40811"/>
                </a:moveTo>
                <a:cubicBezTo>
                  <a:pt x="485006" y="40811"/>
                  <a:pt x="480723" y="42597"/>
                  <a:pt x="477868" y="46170"/>
                </a:cubicBezTo>
                <a:cubicBezTo>
                  <a:pt x="475012" y="49743"/>
                  <a:pt x="473585" y="54698"/>
                  <a:pt x="473585" y="61036"/>
                </a:cubicBezTo>
                <a:cubicBezTo>
                  <a:pt x="473585" y="67697"/>
                  <a:pt x="474731" y="72531"/>
                  <a:pt x="477023" y="75539"/>
                </a:cubicBezTo>
                <a:cubicBezTo>
                  <a:pt x="479315" y="78547"/>
                  <a:pt x="482995" y="80051"/>
                  <a:pt x="488062" y="80051"/>
                </a:cubicBezTo>
                <a:cubicBezTo>
                  <a:pt x="490033" y="80051"/>
                  <a:pt x="492124" y="79677"/>
                  <a:pt x="494336" y="78930"/>
                </a:cubicBezTo>
                <a:cubicBezTo>
                  <a:pt x="496548" y="78183"/>
                  <a:pt x="498499" y="77204"/>
                  <a:pt x="500188" y="75993"/>
                </a:cubicBezTo>
                <a:lnTo>
                  <a:pt x="500188" y="42628"/>
                </a:lnTo>
                <a:cubicBezTo>
                  <a:pt x="498660" y="41982"/>
                  <a:pt x="497051" y="41517"/>
                  <a:pt x="495362" y="41235"/>
                </a:cubicBezTo>
                <a:cubicBezTo>
                  <a:pt x="493673" y="40952"/>
                  <a:pt x="492125" y="40811"/>
                  <a:pt x="490717" y="40811"/>
                </a:cubicBezTo>
                <a:close/>
                <a:moveTo>
                  <a:pt x="573942" y="39844"/>
                </a:moveTo>
                <a:cubicBezTo>
                  <a:pt x="571845" y="39844"/>
                  <a:pt x="569981" y="40126"/>
                  <a:pt x="568349" y="40690"/>
                </a:cubicBezTo>
                <a:cubicBezTo>
                  <a:pt x="566716" y="41254"/>
                  <a:pt x="565155" y="42383"/>
                  <a:pt x="563663" y="44076"/>
                </a:cubicBezTo>
                <a:cubicBezTo>
                  <a:pt x="562333" y="45648"/>
                  <a:pt x="561275" y="47804"/>
                  <a:pt x="560489" y="50545"/>
                </a:cubicBezTo>
                <a:cubicBezTo>
                  <a:pt x="559703" y="53286"/>
                  <a:pt x="559310" y="56733"/>
                  <a:pt x="559310" y="60884"/>
                </a:cubicBezTo>
                <a:cubicBezTo>
                  <a:pt x="559310" y="64593"/>
                  <a:pt x="559653" y="67807"/>
                  <a:pt x="560338" y="70528"/>
                </a:cubicBezTo>
                <a:cubicBezTo>
                  <a:pt x="561023" y="73249"/>
                  <a:pt x="562031" y="75435"/>
                  <a:pt x="563361" y="77088"/>
                </a:cubicBezTo>
                <a:cubicBezTo>
                  <a:pt x="564651" y="78660"/>
                  <a:pt x="566192" y="79809"/>
                  <a:pt x="567986" y="80534"/>
                </a:cubicBezTo>
                <a:cubicBezTo>
                  <a:pt x="569780" y="81260"/>
                  <a:pt x="571825" y="81623"/>
                  <a:pt x="574123" y="81623"/>
                </a:cubicBezTo>
                <a:cubicBezTo>
                  <a:pt x="576098" y="81623"/>
                  <a:pt x="577982" y="81290"/>
                  <a:pt x="579776" y="80625"/>
                </a:cubicBezTo>
                <a:cubicBezTo>
                  <a:pt x="581570" y="79960"/>
                  <a:pt x="583091" y="78841"/>
                  <a:pt x="584341" y="77269"/>
                </a:cubicBezTo>
                <a:cubicBezTo>
                  <a:pt x="585752" y="75536"/>
                  <a:pt x="586810" y="73450"/>
                  <a:pt x="587515" y="71012"/>
                </a:cubicBezTo>
                <a:cubicBezTo>
                  <a:pt x="588221" y="68573"/>
                  <a:pt x="588573" y="65197"/>
                  <a:pt x="588573" y="60884"/>
                </a:cubicBezTo>
                <a:cubicBezTo>
                  <a:pt x="588573" y="56894"/>
                  <a:pt x="588210" y="53548"/>
                  <a:pt x="587485" y="50848"/>
                </a:cubicBezTo>
                <a:cubicBezTo>
                  <a:pt x="586759" y="48147"/>
                  <a:pt x="585752" y="45991"/>
                  <a:pt x="584462" y="44378"/>
                </a:cubicBezTo>
                <a:cubicBezTo>
                  <a:pt x="583172" y="42726"/>
                  <a:pt x="581620" y="41557"/>
                  <a:pt x="579806" y="40872"/>
                </a:cubicBezTo>
                <a:cubicBezTo>
                  <a:pt x="577992" y="40186"/>
                  <a:pt x="576038" y="39844"/>
                  <a:pt x="573942" y="39844"/>
                </a:cubicBezTo>
                <a:close/>
                <a:moveTo>
                  <a:pt x="364029" y="38272"/>
                </a:moveTo>
                <a:cubicBezTo>
                  <a:pt x="359837" y="38272"/>
                  <a:pt x="356391" y="39360"/>
                  <a:pt x="353690" y="41537"/>
                </a:cubicBezTo>
                <a:cubicBezTo>
                  <a:pt x="350989" y="43713"/>
                  <a:pt x="349478" y="47200"/>
                  <a:pt x="349155" y="51996"/>
                </a:cubicBezTo>
                <a:lnTo>
                  <a:pt x="377391" y="51996"/>
                </a:lnTo>
                <a:cubicBezTo>
                  <a:pt x="377270" y="47442"/>
                  <a:pt x="376141" y="44016"/>
                  <a:pt x="374005" y="41718"/>
                </a:cubicBezTo>
                <a:cubicBezTo>
                  <a:pt x="371869" y="39421"/>
                  <a:pt x="368543" y="38272"/>
                  <a:pt x="364029" y="38272"/>
                </a:cubicBezTo>
                <a:close/>
                <a:moveTo>
                  <a:pt x="93496" y="26784"/>
                </a:moveTo>
                <a:lnTo>
                  <a:pt x="115323" y="26784"/>
                </a:lnTo>
                <a:lnTo>
                  <a:pt x="115323" y="60461"/>
                </a:lnTo>
                <a:cubicBezTo>
                  <a:pt x="115323" y="63887"/>
                  <a:pt x="115434" y="66739"/>
                  <a:pt x="115656" y="69016"/>
                </a:cubicBezTo>
                <a:cubicBezTo>
                  <a:pt x="115877" y="71294"/>
                  <a:pt x="116391" y="73178"/>
                  <a:pt x="117197" y="74670"/>
                </a:cubicBezTo>
                <a:cubicBezTo>
                  <a:pt x="117963" y="76161"/>
                  <a:pt x="119122" y="77249"/>
                  <a:pt x="120674" y="77934"/>
                </a:cubicBezTo>
                <a:cubicBezTo>
                  <a:pt x="122226" y="78620"/>
                  <a:pt x="124392" y="78962"/>
                  <a:pt x="127173" y="78962"/>
                </a:cubicBezTo>
                <a:cubicBezTo>
                  <a:pt x="129028" y="78962"/>
                  <a:pt x="131083" y="78620"/>
                  <a:pt x="133340" y="77934"/>
                </a:cubicBezTo>
                <a:cubicBezTo>
                  <a:pt x="135598" y="77249"/>
                  <a:pt x="137774" y="76242"/>
                  <a:pt x="139870" y="74911"/>
                </a:cubicBezTo>
                <a:lnTo>
                  <a:pt x="139870" y="26784"/>
                </a:lnTo>
                <a:lnTo>
                  <a:pt x="161697" y="26784"/>
                </a:lnTo>
                <a:lnTo>
                  <a:pt x="161697" y="94682"/>
                </a:lnTo>
                <a:lnTo>
                  <a:pt x="139870" y="94682"/>
                </a:lnTo>
                <a:lnTo>
                  <a:pt x="139870" y="87185"/>
                </a:lnTo>
                <a:cubicBezTo>
                  <a:pt x="135845" y="90248"/>
                  <a:pt x="132161" y="92576"/>
                  <a:pt x="128820" y="94168"/>
                </a:cubicBezTo>
                <a:cubicBezTo>
                  <a:pt x="125479" y="95760"/>
                  <a:pt x="121494" y="96557"/>
                  <a:pt x="116865" y="96557"/>
                </a:cubicBezTo>
                <a:cubicBezTo>
                  <a:pt x="109377" y="96557"/>
                  <a:pt x="103610" y="94400"/>
                  <a:pt x="99565" y="90087"/>
                </a:cubicBezTo>
                <a:cubicBezTo>
                  <a:pt x="95519" y="85774"/>
                  <a:pt x="93496" y="79406"/>
                  <a:pt x="93496" y="70981"/>
                </a:cubicBezTo>
                <a:close/>
                <a:moveTo>
                  <a:pt x="671528" y="26542"/>
                </a:moveTo>
                <a:cubicBezTo>
                  <a:pt x="672292" y="26542"/>
                  <a:pt x="673157" y="26562"/>
                  <a:pt x="674123" y="26603"/>
                </a:cubicBezTo>
                <a:cubicBezTo>
                  <a:pt x="675088" y="26643"/>
                  <a:pt x="675932" y="26703"/>
                  <a:pt x="676656" y="26784"/>
                </a:cubicBezTo>
                <a:lnTo>
                  <a:pt x="676656" y="47522"/>
                </a:lnTo>
                <a:lnTo>
                  <a:pt x="674726" y="47522"/>
                </a:lnTo>
                <a:cubicBezTo>
                  <a:pt x="673801" y="47200"/>
                  <a:pt x="672313" y="46958"/>
                  <a:pt x="670262" y="46797"/>
                </a:cubicBezTo>
                <a:cubicBezTo>
                  <a:pt x="668210" y="46636"/>
                  <a:pt x="666501" y="46555"/>
                  <a:pt x="665134" y="46555"/>
                </a:cubicBezTo>
                <a:cubicBezTo>
                  <a:pt x="662037" y="46555"/>
                  <a:pt x="659302" y="46756"/>
                  <a:pt x="656929" y="47160"/>
                </a:cubicBezTo>
                <a:cubicBezTo>
                  <a:pt x="654556" y="47563"/>
                  <a:pt x="652002" y="48248"/>
                  <a:pt x="649267" y="49215"/>
                </a:cubicBezTo>
                <a:lnTo>
                  <a:pt x="649267" y="94682"/>
                </a:lnTo>
                <a:lnTo>
                  <a:pt x="627441" y="94682"/>
                </a:lnTo>
                <a:lnTo>
                  <a:pt x="627441" y="26784"/>
                </a:lnTo>
                <a:lnTo>
                  <a:pt x="649267" y="26784"/>
                </a:lnTo>
                <a:lnTo>
                  <a:pt x="649267" y="36760"/>
                </a:lnTo>
                <a:cubicBezTo>
                  <a:pt x="654053" y="32649"/>
                  <a:pt x="658215" y="29918"/>
                  <a:pt x="661755" y="28568"/>
                </a:cubicBezTo>
                <a:cubicBezTo>
                  <a:pt x="665294" y="27217"/>
                  <a:pt x="668552" y="26542"/>
                  <a:pt x="671528" y="26542"/>
                </a:cubicBezTo>
                <a:close/>
                <a:moveTo>
                  <a:pt x="286378" y="24910"/>
                </a:moveTo>
                <a:cubicBezTo>
                  <a:pt x="291456" y="24910"/>
                  <a:pt x="296324" y="25424"/>
                  <a:pt x="300979" y="26452"/>
                </a:cubicBezTo>
                <a:cubicBezTo>
                  <a:pt x="305635" y="27479"/>
                  <a:pt x="309272" y="28578"/>
                  <a:pt x="311892" y="29747"/>
                </a:cubicBezTo>
                <a:lnTo>
                  <a:pt x="311892" y="46918"/>
                </a:lnTo>
                <a:lnTo>
                  <a:pt x="310018" y="46918"/>
                </a:lnTo>
                <a:cubicBezTo>
                  <a:pt x="306794" y="44701"/>
                  <a:pt x="303115" y="42897"/>
                  <a:pt x="298984" y="41506"/>
                </a:cubicBezTo>
                <a:cubicBezTo>
                  <a:pt x="294852" y="40116"/>
                  <a:pt x="290670" y="39421"/>
                  <a:pt x="286438" y="39421"/>
                </a:cubicBezTo>
                <a:cubicBezTo>
                  <a:pt x="282931" y="39421"/>
                  <a:pt x="279979" y="39904"/>
                  <a:pt x="277581" y="40872"/>
                </a:cubicBezTo>
                <a:cubicBezTo>
                  <a:pt x="275182" y="41839"/>
                  <a:pt x="273983" y="43209"/>
                  <a:pt x="273983" y="44983"/>
                </a:cubicBezTo>
                <a:cubicBezTo>
                  <a:pt x="273983" y="46595"/>
                  <a:pt x="274527" y="47825"/>
                  <a:pt x="275616" y="48671"/>
                </a:cubicBezTo>
                <a:cubicBezTo>
                  <a:pt x="276704" y="49518"/>
                  <a:pt x="279263" y="50364"/>
                  <a:pt x="283294" y="51210"/>
                </a:cubicBezTo>
                <a:cubicBezTo>
                  <a:pt x="285511" y="51654"/>
                  <a:pt x="287899" y="52087"/>
                  <a:pt x="290459" y="52510"/>
                </a:cubicBezTo>
                <a:cubicBezTo>
                  <a:pt x="293018" y="52934"/>
                  <a:pt x="295588" y="53468"/>
                  <a:pt x="298168" y="54113"/>
                </a:cubicBezTo>
                <a:cubicBezTo>
                  <a:pt x="303891" y="55604"/>
                  <a:pt x="308124" y="57952"/>
                  <a:pt x="310865" y="61156"/>
                </a:cubicBezTo>
                <a:cubicBezTo>
                  <a:pt x="313605" y="64361"/>
                  <a:pt x="314976" y="68361"/>
                  <a:pt x="314976" y="73158"/>
                </a:cubicBezTo>
                <a:cubicBezTo>
                  <a:pt x="314976" y="80172"/>
                  <a:pt x="311832" y="85825"/>
                  <a:pt x="305544" y="90117"/>
                </a:cubicBezTo>
                <a:cubicBezTo>
                  <a:pt x="299256" y="94410"/>
                  <a:pt x="290650" y="96557"/>
                  <a:pt x="279727" y="96557"/>
                </a:cubicBezTo>
                <a:cubicBezTo>
                  <a:pt x="273681" y="96557"/>
                  <a:pt x="268199" y="95992"/>
                  <a:pt x="263281" y="94864"/>
                </a:cubicBezTo>
                <a:cubicBezTo>
                  <a:pt x="258364" y="93735"/>
                  <a:pt x="254414" y="92485"/>
                  <a:pt x="251431" y="91115"/>
                </a:cubicBezTo>
                <a:lnTo>
                  <a:pt x="251431" y="73218"/>
                </a:lnTo>
                <a:lnTo>
                  <a:pt x="253426" y="73218"/>
                </a:lnTo>
                <a:cubicBezTo>
                  <a:pt x="254514" y="73984"/>
                  <a:pt x="255774" y="74821"/>
                  <a:pt x="257205" y="75728"/>
                </a:cubicBezTo>
                <a:cubicBezTo>
                  <a:pt x="258636" y="76635"/>
                  <a:pt x="260662" y="77612"/>
                  <a:pt x="263281" y="78660"/>
                </a:cubicBezTo>
                <a:cubicBezTo>
                  <a:pt x="265539" y="79587"/>
                  <a:pt x="268098" y="80383"/>
                  <a:pt x="270960" y="81048"/>
                </a:cubicBezTo>
                <a:cubicBezTo>
                  <a:pt x="273822" y="81713"/>
                  <a:pt x="276885" y="82046"/>
                  <a:pt x="280150" y="82046"/>
                </a:cubicBezTo>
                <a:cubicBezTo>
                  <a:pt x="284423" y="82046"/>
                  <a:pt x="287587" y="81572"/>
                  <a:pt x="289643" y="80625"/>
                </a:cubicBezTo>
                <a:cubicBezTo>
                  <a:pt x="291698" y="79678"/>
                  <a:pt x="292726" y="78277"/>
                  <a:pt x="292726" y="76423"/>
                </a:cubicBezTo>
                <a:cubicBezTo>
                  <a:pt x="292726" y="74770"/>
                  <a:pt x="292122" y="73571"/>
                  <a:pt x="290912" y="72825"/>
                </a:cubicBezTo>
                <a:cubicBezTo>
                  <a:pt x="289703" y="72080"/>
                  <a:pt x="287406" y="71364"/>
                  <a:pt x="284020" y="70679"/>
                </a:cubicBezTo>
                <a:cubicBezTo>
                  <a:pt x="282407" y="70316"/>
                  <a:pt x="280221" y="69923"/>
                  <a:pt x="277460" y="69500"/>
                </a:cubicBezTo>
                <a:cubicBezTo>
                  <a:pt x="274698" y="69077"/>
                  <a:pt x="272189" y="68563"/>
                  <a:pt x="269932" y="67958"/>
                </a:cubicBezTo>
                <a:cubicBezTo>
                  <a:pt x="263765" y="66346"/>
                  <a:pt x="259190" y="63837"/>
                  <a:pt x="256207" y="60431"/>
                </a:cubicBezTo>
                <a:cubicBezTo>
                  <a:pt x="253225" y="57025"/>
                  <a:pt x="251733" y="52782"/>
                  <a:pt x="251733" y="47704"/>
                </a:cubicBezTo>
                <a:cubicBezTo>
                  <a:pt x="251733" y="41174"/>
                  <a:pt x="254827" y="35742"/>
                  <a:pt x="261014" y="31409"/>
                </a:cubicBezTo>
                <a:cubicBezTo>
                  <a:pt x="267201" y="27076"/>
                  <a:pt x="275656" y="24910"/>
                  <a:pt x="286378" y="24910"/>
                </a:cubicBezTo>
                <a:close/>
                <a:moveTo>
                  <a:pt x="210178" y="24910"/>
                </a:moveTo>
                <a:cubicBezTo>
                  <a:pt x="215256" y="24910"/>
                  <a:pt x="220124" y="25424"/>
                  <a:pt x="224779" y="26452"/>
                </a:cubicBezTo>
                <a:cubicBezTo>
                  <a:pt x="229435" y="27479"/>
                  <a:pt x="233072" y="28578"/>
                  <a:pt x="235692" y="29747"/>
                </a:cubicBezTo>
                <a:lnTo>
                  <a:pt x="235692" y="46918"/>
                </a:lnTo>
                <a:lnTo>
                  <a:pt x="233818" y="46918"/>
                </a:lnTo>
                <a:cubicBezTo>
                  <a:pt x="230594" y="44701"/>
                  <a:pt x="226915" y="42897"/>
                  <a:pt x="222784" y="41506"/>
                </a:cubicBezTo>
                <a:cubicBezTo>
                  <a:pt x="218652" y="40116"/>
                  <a:pt x="214470" y="39421"/>
                  <a:pt x="210238" y="39421"/>
                </a:cubicBezTo>
                <a:cubicBezTo>
                  <a:pt x="206731" y="39421"/>
                  <a:pt x="203779" y="39904"/>
                  <a:pt x="201381" y="40872"/>
                </a:cubicBezTo>
                <a:cubicBezTo>
                  <a:pt x="198982" y="41839"/>
                  <a:pt x="197783" y="43209"/>
                  <a:pt x="197783" y="44983"/>
                </a:cubicBezTo>
                <a:cubicBezTo>
                  <a:pt x="197783" y="46595"/>
                  <a:pt x="198327" y="47825"/>
                  <a:pt x="199416" y="48671"/>
                </a:cubicBezTo>
                <a:cubicBezTo>
                  <a:pt x="200504" y="49518"/>
                  <a:pt x="203063" y="50364"/>
                  <a:pt x="207094" y="51210"/>
                </a:cubicBezTo>
                <a:cubicBezTo>
                  <a:pt x="209311" y="51654"/>
                  <a:pt x="211699" y="52087"/>
                  <a:pt x="214259" y="52510"/>
                </a:cubicBezTo>
                <a:cubicBezTo>
                  <a:pt x="216818" y="52934"/>
                  <a:pt x="219388" y="53468"/>
                  <a:pt x="221968" y="54113"/>
                </a:cubicBezTo>
                <a:cubicBezTo>
                  <a:pt x="227691" y="55604"/>
                  <a:pt x="231924" y="57952"/>
                  <a:pt x="234665" y="61156"/>
                </a:cubicBezTo>
                <a:cubicBezTo>
                  <a:pt x="237405" y="64361"/>
                  <a:pt x="238776" y="68361"/>
                  <a:pt x="238776" y="73158"/>
                </a:cubicBezTo>
                <a:cubicBezTo>
                  <a:pt x="238776" y="80172"/>
                  <a:pt x="235632" y="85825"/>
                  <a:pt x="229344" y="90117"/>
                </a:cubicBezTo>
                <a:cubicBezTo>
                  <a:pt x="223056" y="94410"/>
                  <a:pt x="214450" y="96557"/>
                  <a:pt x="203527" y="96557"/>
                </a:cubicBezTo>
                <a:cubicBezTo>
                  <a:pt x="197481" y="96557"/>
                  <a:pt x="191999" y="95992"/>
                  <a:pt x="187081" y="94864"/>
                </a:cubicBezTo>
                <a:cubicBezTo>
                  <a:pt x="182164" y="93735"/>
                  <a:pt x="178214" y="92485"/>
                  <a:pt x="175231" y="91115"/>
                </a:cubicBezTo>
                <a:lnTo>
                  <a:pt x="175231" y="73218"/>
                </a:lnTo>
                <a:lnTo>
                  <a:pt x="177226" y="73218"/>
                </a:lnTo>
                <a:cubicBezTo>
                  <a:pt x="178314" y="73984"/>
                  <a:pt x="179574" y="74821"/>
                  <a:pt x="181005" y="75728"/>
                </a:cubicBezTo>
                <a:cubicBezTo>
                  <a:pt x="182436" y="76635"/>
                  <a:pt x="184462" y="77612"/>
                  <a:pt x="187081" y="78660"/>
                </a:cubicBezTo>
                <a:cubicBezTo>
                  <a:pt x="189339" y="79587"/>
                  <a:pt x="191898" y="80383"/>
                  <a:pt x="194760" y="81048"/>
                </a:cubicBezTo>
                <a:cubicBezTo>
                  <a:pt x="197622" y="81713"/>
                  <a:pt x="200685" y="82046"/>
                  <a:pt x="203950" y="82046"/>
                </a:cubicBezTo>
                <a:cubicBezTo>
                  <a:pt x="208223" y="82046"/>
                  <a:pt x="211387" y="81572"/>
                  <a:pt x="213443" y="80625"/>
                </a:cubicBezTo>
                <a:cubicBezTo>
                  <a:pt x="215498" y="79678"/>
                  <a:pt x="216526" y="78277"/>
                  <a:pt x="216526" y="76423"/>
                </a:cubicBezTo>
                <a:cubicBezTo>
                  <a:pt x="216526" y="74770"/>
                  <a:pt x="215922" y="73571"/>
                  <a:pt x="214712" y="72825"/>
                </a:cubicBezTo>
                <a:cubicBezTo>
                  <a:pt x="213503" y="72080"/>
                  <a:pt x="211206" y="71364"/>
                  <a:pt x="207820" y="70679"/>
                </a:cubicBezTo>
                <a:cubicBezTo>
                  <a:pt x="206207" y="70316"/>
                  <a:pt x="204021" y="69923"/>
                  <a:pt x="201260" y="69500"/>
                </a:cubicBezTo>
                <a:cubicBezTo>
                  <a:pt x="198498" y="69077"/>
                  <a:pt x="195989" y="68563"/>
                  <a:pt x="193732" y="67958"/>
                </a:cubicBezTo>
                <a:cubicBezTo>
                  <a:pt x="187565" y="66346"/>
                  <a:pt x="182990" y="63837"/>
                  <a:pt x="180007" y="60431"/>
                </a:cubicBezTo>
                <a:cubicBezTo>
                  <a:pt x="177025" y="57025"/>
                  <a:pt x="175533" y="52782"/>
                  <a:pt x="175533" y="47704"/>
                </a:cubicBezTo>
                <a:cubicBezTo>
                  <a:pt x="175533" y="41174"/>
                  <a:pt x="178627" y="35742"/>
                  <a:pt x="184814" y="31409"/>
                </a:cubicBezTo>
                <a:cubicBezTo>
                  <a:pt x="191001" y="27076"/>
                  <a:pt x="199456" y="24910"/>
                  <a:pt x="210178" y="24910"/>
                </a:cubicBezTo>
                <a:close/>
                <a:moveTo>
                  <a:pt x="573942" y="24668"/>
                </a:moveTo>
                <a:cubicBezTo>
                  <a:pt x="585792" y="24668"/>
                  <a:pt x="594952" y="27893"/>
                  <a:pt x="601421" y="34342"/>
                </a:cubicBezTo>
                <a:cubicBezTo>
                  <a:pt x="607891" y="40791"/>
                  <a:pt x="611125" y="49598"/>
                  <a:pt x="611125" y="60763"/>
                </a:cubicBezTo>
                <a:cubicBezTo>
                  <a:pt x="611125" y="71929"/>
                  <a:pt x="607871" y="80726"/>
                  <a:pt x="601361" y="87155"/>
                </a:cubicBezTo>
                <a:cubicBezTo>
                  <a:pt x="594851" y="93584"/>
                  <a:pt x="585711" y="96798"/>
                  <a:pt x="573942" y="96798"/>
                </a:cubicBezTo>
                <a:cubicBezTo>
                  <a:pt x="562172" y="96798"/>
                  <a:pt x="553032" y="93584"/>
                  <a:pt x="546522" y="87155"/>
                </a:cubicBezTo>
                <a:cubicBezTo>
                  <a:pt x="540012" y="80726"/>
                  <a:pt x="536758" y="71929"/>
                  <a:pt x="536758" y="60763"/>
                </a:cubicBezTo>
                <a:cubicBezTo>
                  <a:pt x="536758" y="49518"/>
                  <a:pt x="540033" y="40690"/>
                  <a:pt x="546583" y="34281"/>
                </a:cubicBezTo>
                <a:cubicBezTo>
                  <a:pt x="553133" y="27872"/>
                  <a:pt x="562252" y="24668"/>
                  <a:pt x="573942" y="24668"/>
                </a:cubicBezTo>
                <a:close/>
                <a:moveTo>
                  <a:pt x="365782" y="24668"/>
                </a:moveTo>
                <a:cubicBezTo>
                  <a:pt x="376827" y="24668"/>
                  <a:pt x="385130" y="27459"/>
                  <a:pt x="390692" y="33042"/>
                </a:cubicBezTo>
                <a:cubicBezTo>
                  <a:pt x="396255" y="38624"/>
                  <a:pt x="399036" y="46656"/>
                  <a:pt x="399036" y="57136"/>
                </a:cubicBezTo>
                <a:lnTo>
                  <a:pt x="399036" y="64754"/>
                </a:lnTo>
                <a:lnTo>
                  <a:pt x="349216" y="64754"/>
                </a:lnTo>
                <a:cubicBezTo>
                  <a:pt x="349538" y="70074"/>
                  <a:pt x="351564" y="74146"/>
                  <a:pt x="355292" y="76967"/>
                </a:cubicBezTo>
                <a:cubicBezTo>
                  <a:pt x="359021" y="79789"/>
                  <a:pt x="364512" y="81199"/>
                  <a:pt x="371768" y="81199"/>
                </a:cubicBezTo>
                <a:cubicBezTo>
                  <a:pt x="376363" y="81199"/>
                  <a:pt x="380817" y="80373"/>
                  <a:pt x="385130" y="78720"/>
                </a:cubicBezTo>
                <a:cubicBezTo>
                  <a:pt x="389443" y="77068"/>
                  <a:pt x="392849" y="75294"/>
                  <a:pt x="395348" y="73400"/>
                </a:cubicBezTo>
                <a:lnTo>
                  <a:pt x="397766" y="73400"/>
                </a:lnTo>
                <a:lnTo>
                  <a:pt x="397766" y="90873"/>
                </a:lnTo>
                <a:cubicBezTo>
                  <a:pt x="392849" y="92848"/>
                  <a:pt x="388213" y="94279"/>
                  <a:pt x="383860" y="95166"/>
                </a:cubicBezTo>
                <a:cubicBezTo>
                  <a:pt x="379507" y="96053"/>
                  <a:pt x="374690" y="96496"/>
                  <a:pt x="369410" y="96496"/>
                </a:cubicBezTo>
                <a:cubicBezTo>
                  <a:pt x="355786" y="96496"/>
                  <a:pt x="345346" y="93433"/>
                  <a:pt x="338091" y="87306"/>
                </a:cubicBezTo>
                <a:cubicBezTo>
                  <a:pt x="330835" y="81179"/>
                  <a:pt x="327208" y="72453"/>
                  <a:pt x="327208" y="61126"/>
                </a:cubicBezTo>
                <a:cubicBezTo>
                  <a:pt x="327208" y="49921"/>
                  <a:pt x="330644" y="41043"/>
                  <a:pt x="337516" y="34493"/>
                </a:cubicBezTo>
                <a:cubicBezTo>
                  <a:pt x="344389" y="27943"/>
                  <a:pt x="353811" y="24668"/>
                  <a:pt x="365782" y="24668"/>
                </a:cubicBezTo>
                <a:close/>
                <a:moveTo>
                  <a:pt x="23217" y="21463"/>
                </a:moveTo>
                <a:lnTo>
                  <a:pt x="23217" y="77814"/>
                </a:lnTo>
                <a:lnTo>
                  <a:pt x="29082" y="77814"/>
                </a:lnTo>
                <a:cubicBezTo>
                  <a:pt x="34604" y="77814"/>
                  <a:pt x="38655" y="77562"/>
                  <a:pt x="41234" y="77058"/>
                </a:cubicBezTo>
                <a:cubicBezTo>
                  <a:pt x="43814" y="76554"/>
                  <a:pt x="46333" y="75637"/>
                  <a:pt x="48792" y="74307"/>
                </a:cubicBezTo>
                <a:cubicBezTo>
                  <a:pt x="53024" y="71888"/>
                  <a:pt x="56128" y="68654"/>
                  <a:pt x="58103" y="64603"/>
                </a:cubicBezTo>
                <a:cubicBezTo>
                  <a:pt x="60078" y="60552"/>
                  <a:pt x="61066" y="55544"/>
                  <a:pt x="61066" y="49578"/>
                </a:cubicBezTo>
                <a:cubicBezTo>
                  <a:pt x="61066" y="43653"/>
                  <a:pt x="59988" y="38584"/>
                  <a:pt x="57831" y="34372"/>
                </a:cubicBezTo>
                <a:cubicBezTo>
                  <a:pt x="55675" y="30160"/>
                  <a:pt x="52259" y="26865"/>
                  <a:pt x="47583" y="24487"/>
                </a:cubicBezTo>
                <a:cubicBezTo>
                  <a:pt x="45205" y="23318"/>
                  <a:pt x="42776" y="22522"/>
                  <a:pt x="40297" y="22098"/>
                </a:cubicBezTo>
                <a:cubicBezTo>
                  <a:pt x="37818" y="21675"/>
                  <a:pt x="34080" y="21463"/>
                  <a:pt x="29082" y="21463"/>
                </a:cubicBezTo>
                <a:close/>
                <a:moveTo>
                  <a:pt x="0" y="4655"/>
                </a:moveTo>
                <a:lnTo>
                  <a:pt x="32649" y="4655"/>
                </a:lnTo>
                <a:cubicBezTo>
                  <a:pt x="39985" y="4655"/>
                  <a:pt x="46313" y="5270"/>
                  <a:pt x="51634" y="6499"/>
                </a:cubicBezTo>
                <a:cubicBezTo>
                  <a:pt x="56954" y="7729"/>
                  <a:pt x="61429" y="9472"/>
                  <a:pt x="65056" y="11729"/>
                </a:cubicBezTo>
                <a:cubicBezTo>
                  <a:pt x="71264" y="15518"/>
                  <a:pt x="76151" y="20627"/>
                  <a:pt x="79718" y="27056"/>
                </a:cubicBezTo>
                <a:cubicBezTo>
                  <a:pt x="83285" y="33485"/>
                  <a:pt x="85069" y="41053"/>
                  <a:pt x="85069" y="49759"/>
                </a:cubicBezTo>
                <a:cubicBezTo>
                  <a:pt x="85069" y="58143"/>
                  <a:pt x="83154" y="65651"/>
                  <a:pt x="79325" y="72281"/>
                </a:cubicBezTo>
                <a:cubicBezTo>
                  <a:pt x="75496" y="78912"/>
                  <a:pt x="70659" y="84001"/>
                  <a:pt x="64814" y="87548"/>
                </a:cubicBezTo>
                <a:cubicBezTo>
                  <a:pt x="60421" y="90208"/>
                  <a:pt x="55604" y="92062"/>
                  <a:pt x="50364" y="93110"/>
                </a:cubicBezTo>
                <a:cubicBezTo>
                  <a:pt x="45124" y="94158"/>
                  <a:pt x="38917" y="94682"/>
                  <a:pt x="31742" y="94682"/>
                </a:cubicBezTo>
                <a:lnTo>
                  <a:pt x="0" y="94682"/>
                </a:lnTo>
                <a:close/>
                <a:moveTo>
                  <a:pt x="500188" y="604"/>
                </a:moveTo>
                <a:lnTo>
                  <a:pt x="522014" y="604"/>
                </a:lnTo>
                <a:lnTo>
                  <a:pt x="522014" y="94682"/>
                </a:lnTo>
                <a:lnTo>
                  <a:pt x="500188" y="94682"/>
                </a:lnTo>
                <a:lnTo>
                  <a:pt x="500188" y="87608"/>
                </a:lnTo>
                <a:cubicBezTo>
                  <a:pt x="496444" y="90672"/>
                  <a:pt x="492941" y="92929"/>
                  <a:pt x="489680" y="94380"/>
                </a:cubicBezTo>
                <a:cubicBezTo>
                  <a:pt x="486420" y="95831"/>
                  <a:pt x="482655" y="96557"/>
                  <a:pt x="478388" y="96557"/>
                </a:cubicBezTo>
                <a:cubicBezTo>
                  <a:pt x="470135" y="96557"/>
                  <a:pt x="463533" y="93372"/>
                  <a:pt x="458581" y="87004"/>
                </a:cubicBezTo>
                <a:cubicBezTo>
                  <a:pt x="453630" y="80635"/>
                  <a:pt x="451154" y="72050"/>
                  <a:pt x="451154" y="61247"/>
                </a:cubicBezTo>
                <a:cubicBezTo>
                  <a:pt x="451154" y="55483"/>
                  <a:pt x="451989" y="50374"/>
                  <a:pt x="453660" y="45920"/>
                </a:cubicBezTo>
                <a:cubicBezTo>
                  <a:pt x="455330" y="41466"/>
                  <a:pt x="457615" y="37647"/>
                  <a:pt x="460514" y="34463"/>
                </a:cubicBezTo>
                <a:cubicBezTo>
                  <a:pt x="463251" y="31440"/>
                  <a:pt x="466572" y="29092"/>
                  <a:pt x="470477" y="27419"/>
                </a:cubicBezTo>
                <a:cubicBezTo>
                  <a:pt x="474382" y="25746"/>
                  <a:pt x="478287" y="24910"/>
                  <a:pt x="482192" y="24910"/>
                </a:cubicBezTo>
                <a:cubicBezTo>
                  <a:pt x="486259" y="24910"/>
                  <a:pt x="489590" y="25343"/>
                  <a:pt x="492187" y="26210"/>
                </a:cubicBezTo>
                <a:cubicBezTo>
                  <a:pt x="494783" y="27076"/>
                  <a:pt x="497450" y="28175"/>
                  <a:pt x="500188" y="29505"/>
                </a:cubicBezTo>
                <a:close/>
                <a:moveTo>
                  <a:pt x="417891" y="604"/>
                </a:moveTo>
                <a:lnTo>
                  <a:pt x="439717" y="604"/>
                </a:lnTo>
                <a:lnTo>
                  <a:pt x="439717" y="94682"/>
                </a:lnTo>
                <a:lnTo>
                  <a:pt x="417891" y="94682"/>
                </a:lnTo>
                <a:close/>
                <a:moveTo>
                  <a:pt x="134852" y="604"/>
                </a:moveTo>
                <a:lnTo>
                  <a:pt x="152809" y="604"/>
                </a:lnTo>
                <a:lnTo>
                  <a:pt x="152809" y="17110"/>
                </a:lnTo>
                <a:lnTo>
                  <a:pt x="134852" y="17110"/>
                </a:lnTo>
                <a:close/>
                <a:moveTo>
                  <a:pt x="102384" y="604"/>
                </a:moveTo>
                <a:lnTo>
                  <a:pt x="120341" y="604"/>
                </a:lnTo>
                <a:lnTo>
                  <a:pt x="120341" y="17110"/>
                </a:lnTo>
                <a:lnTo>
                  <a:pt x="102384" y="17110"/>
                </a:lnTo>
                <a:close/>
                <a:moveTo>
                  <a:pt x="712887" y="0"/>
                </a:moveTo>
                <a:cubicBezTo>
                  <a:pt x="716111" y="0"/>
                  <a:pt x="719033" y="111"/>
                  <a:pt x="721653" y="332"/>
                </a:cubicBezTo>
                <a:cubicBezTo>
                  <a:pt x="724273" y="554"/>
                  <a:pt x="726591" y="846"/>
                  <a:pt x="728606" y="1209"/>
                </a:cubicBezTo>
                <a:lnTo>
                  <a:pt x="728606" y="16566"/>
                </a:lnTo>
                <a:lnTo>
                  <a:pt x="726979" y="16566"/>
                </a:lnTo>
                <a:cubicBezTo>
                  <a:pt x="726014" y="16284"/>
                  <a:pt x="724758" y="15961"/>
                  <a:pt x="723210" y="15599"/>
                </a:cubicBezTo>
                <a:cubicBezTo>
                  <a:pt x="721663" y="15236"/>
                  <a:pt x="720005" y="15055"/>
                  <a:pt x="718236" y="15055"/>
                </a:cubicBezTo>
                <a:cubicBezTo>
                  <a:pt x="713976" y="15055"/>
                  <a:pt x="711092" y="15820"/>
                  <a:pt x="709585" y="17352"/>
                </a:cubicBezTo>
                <a:cubicBezTo>
                  <a:pt x="708078" y="18884"/>
                  <a:pt x="707324" y="21846"/>
                  <a:pt x="707324" y="26240"/>
                </a:cubicBezTo>
                <a:lnTo>
                  <a:pt x="707324" y="26784"/>
                </a:lnTo>
                <a:lnTo>
                  <a:pt x="724072" y="26784"/>
                </a:lnTo>
                <a:lnTo>
                  <a:pt x="724072" y="41537"/>
                </a:lnTo>
                <a:lnTo>
                  <a:pt x="708050" y="41537"/>
                </a:lnTo>
                <a:lnTo>
                  <a:pt x="708050" y="94682"/>
                </a:lnTo>
                <a:lnTo>
                  <a:pt x="686223" y="94682"/>
                </a:lnTo>
                <a:lnTo>
                  <a:pt x="686223" y="41537"/>
                </a:lnTo>
                <a:lnTo>
                  <a:pt x="676912" y="41537"/>
                </a:lnTo>
                <a:lnTo>
                  <a:pt x="676912" y="26784"/>
                </a:lnTo>
                <a:lnTo>
                  <a:pt x="686223" y="26784"/>
                </a:lnTo>
                <a:lnTo>
                  <a:pt x="686223" y="24910"/>
                </a:lnTo>
                <a:cubicBezTo>
                  <a:pt x="686223" y="16606"/>
                  <a:pt x="688430" y="10379"/>
                  <a:pt x="692844" y="6227"/>
                </a:cubicBezTo>
                <a:cubicBezTo>
                  <a:pt x="697257" y="2076"/>
                  <a:pt x="703938" y="0"/>
                  <a:pt x="712887" y="0"/>
                </a:cubicBezTo>
                <a:close/>
              </a:path>
            </a:pathLst>
          </a:custGeom>
          <a:solidFill>
            <a:schemeClr val="bg2"/>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de-DE"/>
            </a:defPPr>
            <a:lvl1pPr marL="0" indent="0" algn="r" defTabSz="685983" rtl="0" eaLnBrk="1" latinLnBrk="0" hangingPunct="1">
              <a:lnSpc>
                <a:spcPct val="100000"/>
              </a:lnSpc>
              <a:spcBef>
                <a:spcPts val="0"/>
              </a:spcBef>
              <a:buFont typeface="Arial" panose="020B0604020202020204" pitchFamily="34" charset="0"/>
              <a:buNone/>
              <a:defRPr sz="1000" b="1" kern="1200">
                <a:solidFill>
                  <a:schemeClr val="bg2"/>
                </a:solidFill>
                <a:latin typeface="+mj-lt"/>
                <a:ea typeface="+mn-ea"/>
                <a:cs typeface="+mn-cs"/>
              </a:defRPr>
            </a:lvl1pPr>
            <a:lvl2pPr marL="0" indent="0" algn="r" defTabSz="685983" rtl="0" eaLnBrk="1" latinLnBrk="0" hangingPunct="1">
              <a:lnSpc>
                <a:spcPct val="100000"/>
              </a:lnSpc>
              <a:spcBef>
                <a:spcPts val="0"/>
              </a:spcBef>
              <a:defRPr sz="1000" b="1" kern="1200">
                <a:solidFill>
                  <a:schemeClr val="tx1"/>
                </a:solidFill>
                <a:latin typeface="+mj-lt"/>
                <a:ea typeface="+mn-ea"/>
                <a:cs typeface="+mn-cs"/>
              </a:defRPr>
            </a:lvl2pPr>
            <a:lvl3pPr marL="0" indent="0" algn="r" defTabSz="685983" rtl="0" eaLnBrk="1" latinLnBrk="0" hangingPunct="1">
              <a:lnSpc>
                <a:spcPct val="100000"/>
              </a:lnSpc>
              <a:spcBef>
                <a:spcPts val="0"/>
              </a:spcBef>
              <a:defRPr sz="1000" b="1" kern="1200">
                <a:solidFill>
                  <a:schemeClr val="tx1"/>
                </a:solidFill>
                <a:latin typeface="+mj-lt"/>
                <a:ea typeface="+mn-ea"/>
                <a:cs typeface="+mn-cs"/>
              </a:defRPr>
            </a:lvl3pPr>
            <a:lvl4pPr marL="0" indent="0" algn="r" defTabSz="685983" rtl="0" eaLnBrk="1" latinLnBrk="0" hangingPunct="1">
              <a:lnSpc>
                <a:spcPct val="100000"/>
              </a:lnSpc>
              <a:spcBef>
                <a:spcPts val="0"/>
              </a:spcBef>
              <a:defRPr sz="1000" b="1" kern="1200">
                <a:solidFill>
                  <a:schemeClr val="tx1"/>
                </a:solidFill>
                <a:latin typeface="+mj-lt"/>
                <a:ea typeface="+mn-ea"/>
                <a:cs typeface="+mn-cs"/>
              </a:defRPr>
            </a:lvl4pPr>
            <a:lvl5pPr marL="0" indent="0" algn="r" defTabSz="685983" rtl="0" eaLnBrk="1" latinLnBrk="0" hangingPunct="1">
              <a:lnSpc>
                <a:spcPct val="100000"/>
              </a:lnSpc>
              <a:spcBef>
                <a:spcPts val="0"/>
              </a:spcBef>
              <a:defRPr sz="1000" b="1" kern="1200">
                <a:solidFill>
                  <a:schemeClr val="tx1"/>
                </a:solidFill>
                <a:latin typeface="+mj-lt"/>
                <a:ea typeface="+mn-ea"/>
                <a:cs typeface="+mn-cs"/>
              </a:defRPr>
            </a:lvl5pPr>
            <a:lvl6pPr marL="0" indent="0" algn="r" defTabSz="685983" rtl="0" eaLnBrk="1" latinLnBrk="0" hangingPunct="1">
              <a:lnSpc>
                <a:spcPct val="100000"/>
              </a:lnSpc>
              <a:spcBef>
                <a:spcPts val="0"/>
              </a:spcBef>
              <a:defRPr sz="1000" b="1" kern="1200">
                <a:solidFill>
                  <a:schemeClr val="tx1"/>
                </a:solidFill>
                <a:latin typeface="+mj-lt"/>
                <a:ea typeface="+mn-ea"/>
                <a:cs typeface="+mn-cs"/>
              </a:defRPr>
            </a:lvl6pPr>
            <a:lvl7pPr marL="0" indent="0" algn="r" defTabSz="685983" rtl="0" eaLnBrk="1" latinLnBrk="0" hangingPunct="1">
              <a:lnSpc>
                <a:spcPct val="100000"/>
              </a:lnSpc>
              <a:spcBef>
                <a:spcPts val="0"/>
              </a:spcBef>
              <a:defRPr sz="1000" b="1" kern="1200">
                <a:solidFill>
                  <a:schemeClr val="tx1"/>
                </a:solidFill>
                <a:latin typeface="+mj-lt"/>
                <a:ea typeface="+mn-ea"/>
                <a:cs typeface="+mn-cs"/>
              </a:defRPr>
            </a:lvl7pPr>
            <a:lvl8pPr marL="0" indent="0" algn="r" defTabSz="685983" rtl="0" eaLnBrk="1" latinLnBrk="0" hangingPunct="1">
              <a:lnSpc>
                <a:spcPct val="100000"/>
              </a:lnSpc>
              <a:spcBef>
                <a:spcPts val="0"/>
              </a:spcBef>
              <a:defRPr sz="1000" b="1" kern="1200">
                <a:solidFill>
                  <a:schemeClr val="tx1"/>
                </a:solidFill>
                <a:latin typeface="+mj-lt"/>
                <a:ea typeface="+mn-ea"/>
                <a:cs typeface="+mn-cs"/>
              </a:defRPr>
            </a:lvl8pPr>
            <a:lvl9pPr marL="0" indent="0" algn="r" defTabSz="685983" rtl="0" eaLnBrk="1" latinLnBrk="0" hangingPunct="1">
              <a:lnSpc>
                <a:spcPct val="100000"/>
              </a:lnSpc>
              <a:spcBef>
                <a:spcPts val="0"/>
              </a:spcBef>
              <a:defRPr sz="1000" b="1" kern="1200">
                <a:solidFill>
                  <a:schemeClr val="tx1"/>
                </a:solidFill>
                <a:latin typeface="+mj-lt"/>
                <a:ea typeface="+mn-ea"/>
                <a:cs typeface="+mn-cs"/>
              </a:defRPr>
            </a:lvl9pPr>
          </a:lstStyle>
          <a:p>
            <a:endParaRPr lang="de-DE" dirty="0">
              <a:solidFill>
                <a:schemeClr val="accent1"/>
              </a:solidFill>
            </a:endParaRPr>
          </a:p>
        </p:txBody>
      </p:sp>
      <p:sp>
        <p:nvSpPr>
          <p:cNvPr id="27" name="Claim">
            <a:extLst>
              <a:ext uri="{FF2B5EF4-FFF2-40B4-BE49-F238E27FC236}">
                <a16:creationId xmlns:a16="http://schemas.microsoft.com/office/drawing/2014/main" id="{AE9C77EA-8443-4832-953E-436771CC1F1C}"/>
              </a:ext>
            </a:extLst>
          </p:cNvPr>
          <p:cNvSpPr/>
          <p:nvPr userDrawn="1"/>
        </p:nvSpPr>
        <p:spPr>
          <a:xfrm>
            <a:off x="7481452" y="4865048"/>
            <a:ext cx="1299502" cy="96496"/>
          </a:xfrm>
          <a:custGeom>
            <a:avLst/>
            <a:gdLst/>
            <a:ahLst/>
            <a:cxnLst/>
            <a:rect l="l" t="t" r="r" b="b"/>
            <a:pathLst>
              <a:path w="1299502" h="96496">
                <a:moveTo>
                  <a:pt x="135154" y="62819"/>
                </a:moveTo>
                <a:cubicBezTo>
                  <a:pt x="132212" y="63060"/>
                  <a:pt x="129028" y="63392"/>
                  <a:pt x="125602" y="63813"/>
                </a:cubicBezTo>
                <a:cubicBezTo>
                  <a:pt x="122175" y="64235"/>
                  <a:pt x="119575" y="64727"/>
                  <a:pt x="117802" y="65290"/>
                </a:cubicBezTo>
                <a:cubicBezTo>
                  <a:pt x="115625" y="65973"/>
                  <a:pt x="113963" y="66967"/>
                  <a:pt x="112814" y="68273"/>
                </a:cubicBezTo>
                <a:cubicBezTo>
                  <a:pt x="111665" y="69579"/>
                  <a:pt x="111091" y="71297"/>
                  <a:pt x="111091" y="73426"/>
                </a:cubicBezTo>
                <a:cubicBezTo>
                  <a:pt x="111091" y="74833"/>
                  <a:pt x="111212" y="75978"/>
                  <a:pt x="111454" y="76862"/>
                </a:cubicBezTo>
                <a:cubicBezTo>
                  <a:pt x="111695" y="77746"/>
                  <a:pt x="112300" y="78589"/>
                  <a:pt x="113267" y="79393"/>
                </a:cubicBezTo>
                <a:cubicBezTo>
                  <a:pt x="114194" y="80197"/>
                  <a:pt x="115303" y="80789"/>
                  <a:pt x="116593" y="81171"/>
                </a:cubicBezTo>
                <a:cubicBezTo>
                  <a:pt x="117883" y="81553"/>
                  <a:pt x="119898" y="81744"/>
                  <a:pt x="122639" y="81744"/>
                </a:cubicBezTo>
                <a:cubicBezTo>
                  <a:pt x="124816" y="81744"/>
                  <a:pt x="127022" y="81302"/>
                  <a:pt x="129259" y="80418"/>
                </a:cubicBezTo>
                <a:cubicBezTo>
                  <a:pt x="131497" y="79534"/>
                  <a:pt x="133462" y="78368"/>
                  <a:pt x="135154" y="76922"/>
                </a:cubicBezTo>
                <a:close/>
                <a:moveTo>
                  <a:pt x="1164128" y="38272"/>
                </a:moveTo>
                <a:cubicBezTo>
                  <a:pt x="1159936" y="38272"/>
                  <a:pt x="1156490" y="39360"/>
                  <a:pt x="1153790" y="41537"/>
                </a:cubicBezTo>
                <a:cubicBezTo>
                  <a:pt x="1151090" y="43713"/>
                  <a:pt x="1149578" y="47200"/>
                  <a:pt x="1149255" y="51996"/>
                </a:cubicBezTo>
                <a:lnTo>
                  <a:pt x="1177490" y="51996"/>
                </a:lnTo>
                <a:cubicBezTo>
                  <a:pt x="1177370" y="47442"/>
                  <a:pt x="1176241" y="44016"/>
                  <a:pt x="1174104" y="41718"/>
                </a:cubicBezTo>
                <a:cubicBezTo>
                  <a:pt x="1171968" y="39421"/>
                  <a:pt x="1168643" y="38272"/>
                  <a:pt x="1164128" y="38272"/>
                </a:cubicBezTo>
                <a:close/>
                <a:moveTo>
                  <a:pt x="954578" y="38272"/>
                </a:moveTo>
                <a:cubicBezTo>
                  <a:pt x="950386" y="38272"/>
                  <a:pt x="946940" y="39360"/>
                  <a:pt x="944240" y="41537"/>
                </a:cubicBezTo>
                <a:cubicBezTo>
                  <a:pt x="941540" y="43713"/>
                  <a:pt x="940028" y="47200"/>
                  <a:pt x="939705" y="51996"/>
                </a:cubicBezTo>
                <a:lnTo>
                  <a:pt x="967940" y="51996"/>
                </a:lnTo>
                <a:cubicBezTo>
                  <a:pt x="967820" y="47442"/>
                  <a:pt x="966691" y="44016"/>
                  <a:pt x="964554" y="41718"/>
                </a:cubicBezTo>
                <a:cubicBezTo>
                  <a:pt x="962418" y="39421"/>
                  <a:pt x="959093" y="38272"/>
                  <a:pt x="954578" y="38272"/>
                </a:cubicBezTo>
                <a:close/>
                <a:moveTo>
                  <a:pt x="297354" y="38272"/>
                </a:moveTo>
                <a:cubicBezTo>
                  <a:pt x="293162" y="38272"/>
                  <a:pt x="289716" y="39360"/>
                  <a:pt x="287015" y="41537"/>
                </a:cubicBezTo>
                <a:cubicBezTo>
                  <a:pt x="284314" y="43713"/>
                  <a:pt x="282803" y="47200"/>
                  <a:pt x="282480" y="51996"/>
                </a:cubicBezTo>
                <a:lnTo>
                  <a:pt x="310716" y="51996"/>
                </a:lnTo>
                <a:cubicBezTo>
                  <a:pt x="310595" y="47442"/>
                  <a:pt x="309466" y="44016"/>
                  <a:pt x="307330" y="41718"/>
                </a:cubicBezTo>
                <a:cubicBezTo>
                  <a:pt x="305194" y="39421"/>
                  <a:pt x="301868" y="38272"/>
                  <a:pt x="297354" y="38272"/>
                </a:cubicBezTo>
                <a:close/>
                <a:moveTo>
                  <a:pt x="1217990" y="26784"/>
                </a:moveTo>
                <a:lnTo>
                  <a:pt x="1239817" y="26784"/>
                </a:lnTo>
                <a:lnTo>
                  <a:pt x="1239817" y="94682"/>
                </a:lnTo>
                <a:lnTo>
                  <a:pt x="1217990" y="94682"/>
                </a:lnTo>
                <a:close/>
                <a:moveTo>
                  <a:pt x="1008440" y="26784"/>
                </a:moveTo>
                <a:lnTo>
                  <a:pt x="1030267" y="26784"/>
                </a:lnTo>
                <a:lnTo>
                  <a:pt x="1030267" y="94682"/>
                </a:lnTo>
                <a:lnTo>
                  <a:pt x="1008440" y="94682"/>
                </a:lnTo>
                <a:close/>
                <a:moveTo>
                  <a:pt x="522666" y="26784"/>
                </a:moveTo>
                <a:lnTo>
                  <a:pt x="544492" y="26784"/>
                </a:lnTo>
                <a:lnTo>
                  <a:pt x="544492" y="94682"/>
                </a:lnTo>
                <a:lnTo>
                  <a:pt x="522666" y="94682"/>
                </a:lnTo>
                <a:close/>
                <a:moveTo>
                  <a:pt x="909654" y="26542"/>
                </a:moveTo>
                <a:cubicBezTo>
                  <a:pt x="910418" y="26542"/>
                  <a:pt x="911282" y="26562"/>
                  <a:pt x="912248" y="26603"/>
                </a:cubicBezTo>
                <a:cubicBezTo>
                  <a:pt x="913212" y="26643"/>
                  <a:pt x="914057" y="26703"/>
                  <a:pt x="914781" y="26784"/>
                </a:cubicBezTo>
                <a:lnTo>
                  <a:pt x="914781" y="47522"/>
                </a:lnTo>
                <a:lnTo>
                  <a:pt x="912851" y="47522"/>
                </a:lnTo>
                <a:cubicBezTo>
                  <a:pt x="911926" y="47200"/>
                  <a:pt x="910438" y="46958"/>
                  <a:pt x="908386" y="46797"/>
                </a:cubicBezTo>
                <a:cubicBezTo>
                  <a:pt x="906335" y="46636"/>
                  <a:pt x="904626" y="46555"/>
                  <a:pt x="903259" y="46555"/>
                </a:cubicBezTo>
                <a:cubicBezTo>
                  <a:pt x="900162" y="46555"/>
                  <a:pt x="897427" y="46756"/>
                  <a:pt x="895054" y="47160"/>
                </a:cubicBezTo>
                <a:cubicBezTo>
                  <a:pt x="892681" y="47563"/>
                  <a:pt x="890127" y="48248"/>
                  <a:pt x="887392" y="49215"/>
                </a:cubicBezTo>
                <a:lnTo>
                  <a:pt x="887392" y="94682"/>
                </a:lnTo>
                <a:lnTo>
                  <a:pt x="865566" y="94682"/>
                </a:lnTo>
                <a:lnTo>
                  <a:pt x="865566" y="26784"/>
                </a:lnTo>
                <a:lnTo>
                  <a:pt x="887392" y="26784"/>
                </a:lnTo>
                <a:lnTo>
                  <a:pt x="887392" y="36760"/>
                </a:lnTo>
                <a:cubicBezTo>
                  <a:pt x="892178" y="32649"/>
                  <a:pt x="896341" y="29918"/>
                  <a:pt x="899880" y="28568"/>
                </a:cubicBezTo>
                <a:cubicBezTo>
                  <a:pt x="903419" y="27217"/>
                  <a:pt x="906677" y="26542"/>
                  <a:pt x="909654" y="26542"/>
                </a:cubicBezTo>
                <a:close/>
                <a:moveTo>
                  <a:pt x="509603" y="26542"/>
                </a:moveTo>
                <a:cubicBezTo>
                  <a:pt x="510367" y="26542"/>
                  <a:pt x="511232" y="26562"/>
                  <a:pt x="512198" y="26603"/>
                </a:cubicBezTo>
                <a:cubicBezTo>
                  <a:pt x="513163" y="26643"/>
                  <a:pt x="514007" y="26703"/>
                  <a:pt x="514731" y="26784"/>
                </a:cubicBezTo>
                <a:lnTo>
                  <a:pt x="514731" y="47522"/>
                </a:lnTo>
                <a:lnTo>
                  <a:pt x="512801" y="47522"/>
                </a:lnTo>
                <a:cubicBezTo>
                  <a:pt x="511876" y="47200"/>
                  <a:pt x="510388" y="46958"/>
                  <a:pt x="508337" y="46797"/>
                </a:cubicBezTo>
                <a:cubicBezTo>
                  <a:pt x="506285" y="46636"/>
                  <a:pt x="504576" y="46555"/>
                  <a:pt x="503209" y="46555"/>
                </a:cubicBezTo>
                <a:cubicBezTo>
                  <a:pt x="500112" y="46555"/>
                  <a:pt x="497377" y="46756"/>
                  <a:pt x="495004" y="47160"/>
                </a:cubicBezTo>
                <a:cubicBezTo>
                  <a:pt x="492631" y="47563"/>
                  <a:pt x="490077" y="48248"/>
                  <a:pt x="487342" y="49215"/>
                </a:cubicBezTo>
                <a:lnTo>
                  <a:pt x="487342" y="94682"/>
                </a:lnTo>
                <a:lnTo>
                  <a:pt x="465516" y="94682"/>
                </a:lnTo>
                <a:lnTo>
                  <a:pt x="465516" y="26784"/>
                </a:lnTo>
                <a:lnTo>
                  <a:pt x="487342" y="26784"/>
                </a:lnTo>
                <a:lnTo>
                  <a:pt x="487342" y="36760"/>
                </a:lnTo>
                <a:cubicBezTo>
                  <a:pt x="492128" y="32649"/>
                  <a:pt x="496291" y="29918"/>
                  <a:pt x="499830" y="28568"/>
                </a:cubicBezTo>
                <a:cubicBezTo>
                  <a:pt x="503369" y="27217"/>
                  <a:pt x="506627" y="26542"/>
                  <a:pt x="509603" y="26542"/>
                </a:cubicBezTo>
                <a:close/>
                <a:moveTo>
                  <a:pt x="121672" y="24849"/>
                </a:moveTo>
                <a:cubicBezTo>
                  <a:pt x="134046" y="24849"/>
                  <a:pt x="142984" y="26754"/>
                  <a:pt x="148486" y="30563"/>
                </a:cubicBezTo>
                <a:cubicBezTo>
                  <a:pt x="153988" y="34372"/>
                  <a:pt x="156739" y="40348"/>
                  <a:pt x="156739" y="48490"/>
                </a:cubicBezTo>
                <a:lnTo>
                  <a:pt x="156739" y="94682"/>
                </a:lnTo>
                <a:lnTo>
                  <a:pt x="135154" y="94682"/>
                </a:lnTo>
                <a:lnTo>
                  <a:pt x="135154" y="87487"/>
                </a:lnTo>
                <a:cubicBezTo>
                  <a:pt x="133986" y="88374"/>
                  <a:pt x="132535" y="89442"/>
                  <a:pt x="130801" y="90692"/>
                </a:cubicBezTo>
                <a:cubicBezTo>
                  <a:pt x="129068" y="91941"/>
                  <a:pt x="127435" y="92929"/>
                  <a:pt x="125904" y="93654"/>
                </a:cubicBezTo>
                <a:cubicBezTo>
                  <a:pt x="123768" y="94622"/>
                  <a:pt x="121551" y="95337"/>
                  <a:pt x="119253" y="95801"/>
                </a:cubicBezTo>
                <a:cubicBezTo>
                  <a:pt x="116956" y="96264"/>
                  <a:pt x="114436" y="96496"/>
                  <a:pt x="111695" y="96496"/>
                </a:cubicBezTo>
                <a:cubicBezTo>
                  <a:pt x="105246" y="96496"/>
                  <a:pt x="99845" y="94501"/>
                  <a:pt x="95492" y="90510"/>
                </a:cubicBezTo>
                <a:cubicBezTo>
                  <a:pt x="91139" y="86520"/>
                  <a:pt x="88962" y="81421"/>
                  <a:pt x="88962" y="75214"/>
                </a:cubicBezTo>
                <a:cubicBezTo>
                  <a:pt x="88962" y="70256"/>
                  <a:pt x="90070" y="66205"/>
                  <a:pt x="92287" y="63061"/>
                </a:cubicBezTo>
                <a:cubicBezTo>
                  <a:pt x="94504" y="59917"/>
                  <a:pt x="97648" y="57438"/>
                  <a:pt x="101719" y="55624"/>
                </a:cubicBezTo>
                <a:cubicBezTo>
                  <a:pt x="105750" y="53810"/>
                  <a:pt x="110748" y="52520"/>
                  <a:pt x="116714" y="51755"/>
                </a:cubicBezTo>
                <a:cubicBezTo>
                  <a:pt x="122679" y="50989"/>
                  <a:pt x="128866" y="50424"/>
                  <a:pt x="135275" y="50062"/>
                </a:cubicBezTo>
                <a:lnTo>
                  <a:pt x="135275" y="49699"/>
                </a:lnTo>
                <a:cubicBezTo>
                  <a:pt x="135275" y="45950"/>
                  <a:pt x="133744" y="43361"/>
                  <a:pt x="130680" y="41930"/>
                </a:cubicBezTo>
                <a:cubicBezTo>
                  <a:pt x="127617" y="40499"/>
                  <a:pt x="123103" y="39783"/>
                  <a:pt x="117137" y="39783"/>
                </a:cubicBezTo>
                <a:cubicBezTo>
                  <a:pt x="113550" y="39783"/>
                  <a:pt x="109720" y="40418"/>
                  <a:pt x="105649" y="41688"/>
                </a:cubicBezTo>
                <a:cubicBezTo>
                  <a:pt x="101578" y="42957"/>
                  <a:pt x="98656" y="43935"/>
                  <a:pt x="96882" y="44620"/>
                </a:cubicBezTo>
                <a:lnTo>
                  <a:pt x="94887" y="44620"/>
                </a:lnTo>
                <a:lnTo>
                  <a:pt x="94887" y="28235"/>
                </a:lnTo>
                <a:cubicBezTo>
                  <a:pt x="97185" y="27631"/>
                  <a:pt x="100923" y="26915"/>
                  <a:pt x="106103" y="26089"/>
                </a:cubicBezTo>
                <a:cubicBezTo>
                  <a:pt x="111282" y="25262"/>
                  <a:pt x="116472" y="24849"/>
                  <a:pt x="121672" y="24849"/>
                </a:cubicBezTo>
                <a:close/>
                <a:moveTo>
                  <a:pt x="1165882" y="24668"/>
                </a:moveTo>
                <a:cubicBezTo>
                  <a:pt x="1176926" y="24668"/>
                  <a:pt x="1185230" y="27459"/>
                  <a:pt x="1190792" y="33042"/>
                </a:cubicBezTo>
                <a:cubicBezTo>
                  <a:pt x="1196354" y="38624"/>
                  <a:pt x="1199136" y="46656"/>
                  <a:pt x="1199136" y="57136"/>
                </a:cubicBezTo>
                <a:lnTo>
                  <a:pt x="1199136" y="64754"/>
                </a:lnTo>
                <a:lnTo>
                  <a:pt x="1149316" y="64754"/>
                </a:lnTo>
                <a:cubicBezTo>
                  <a:pt x="1149638" y="70074"/>
                  <a:pt x="1151664" y="74146"/>
                  <a:pt x="1155392" y="76967"/>
                </a:cubicBezTo>
                <a:cubicBezTo>
                  <a:pt x="1159120" y="79789"/>
                  <a:pt x="1164612" y="81199"/>
                  <a:pt x="1171868" y="81199"/>
                </a:cubicBezTo>
                <a:cubicBezTo>
                  <a:pt x="1176462" y="81199"/>
                  <a:pt x="1180916" y="80373"/>
                  <a:pt x="1185230" y="78720"/>
                </a:cubicBezTo>
                <a:cubicBezTo>
                  <a:pt x="1189543" y="77068"/>
                  <a:pt x="1192948" y="75294"/>
                  <a:pt x="1195448" y="73400"/>
                </a:cubicBezTo>
                <a:lnTo>
                  <a:pt x="1197866" y="73400"/>
                </a:lnTo>
                <a:lnTo>
                  <a:pt x="1197866" y="90873"/>
                </a:lnTo>
                <a:cubicBezTo>
                  <a:pt x="1192948" y="92848"/>
                  <a:pt x="1188313" y="94279"/>
                  <a:pt x="1183960" y="95166"/>
                </a:cubicBezTo>
                <a:cubicBezTo>
                  <a:pt x="1179606" y="96053"/>
                  <a:pt x="1174790" y="96496"/>
                  <a:pt x="1169510" y="96496"/>
                </a:cubicBezTo>
                <a:cubicBezTo>
                  <a:pt x="1155886" y="96496"/>
                  <a:pt x="1145446" y="93433"/>
                  <a:pt x="1138190" y="87306"/>
                </a:cubicBezTo>
                <a:cubicBezTo>
                  <a:pt x="1130936" y="81179"/>
                  <a:pt x="1127308" y="72453"/>
                  <a:pt x="1127308" y="61126"/>
                </a:cubicBezTo>
                <a:cubicBezTo>
                  <a:pt x="1127308" y="49921"/>
                  <a:pt x="1130744" y="41043"/>
                  <a:pt x="1137616" y="34493"/>
                </a:cubicBezTo>
                <a:cubicBezTo>
                  <a:pt x="1144488" y="27943"/>
                  <a:pt x="1153910" y="24668"/>
                  <a:pt x="1165882" y="24668"/>
                </a:cubicBezTo>
                <a:close/>
                <a:moveTo>
                  <a:pt x="956332" y="24668"/>
                </a:moveTo>
                <a:cubicBezTo>
                  <a:pt x="967376" y="24668"/>
                  <a:pt x="975680" y="27459"/>
                  <a:pt x="981242" y="33042"/>
                </a:cubicBezTo>
                <a:cubicBezTo>
                  <a:pt x="986804" y="38624"/>
                  <a:pt x="989586" y="46656"/>
                  <a:pt x="989586" y="57136"/>
                </a:cubicBezTo>
                <a:lnTo>
                  <a:pt x="989586" y="64754"/>
                </a:lnTo>
                <a:lnTo>
                  <a:pt x="939766" y="64754"/>
                </a:lnTo>
                <a:cubicBezTo>
                  <a:pt x="940088" y="70074"/>
                  <a:pt x="942114" y="74146"/>
                  <a:pt x="945842" y="76967"/>
                </a:cubicBezTo>
                <a:cubicBezTo>
                  <a:pt x="949570" y="79789"/>
                  <a:pt x="955062" y="81199"/>
                  <a:pt x="962318" y="81199"/>
                </a:cubicBezTo>
                <a:cubicBezTo>
                  <a:pt x="966912" y="81199"/>
                  <a:pt x="971366" y="80373"/>
                  <a:pt x="975680" y="78720"/>
                </a:cubicBezTo>
                <a:cubicBezTo>
                  <a:pt x="979993" y="77068"/>
                  <a:pt x="983398" y="75294"/>
                  <a:pt x="985898" y="73400"/>
                </a:cubicBezTo>
                <a:lnTo>
                  <a:pt x="988316" y="73400"/>
                </a:lnTo>
                <a:lnTo>
                  <a:pt x="988316" y="90873"/>
                </a:lnTo>
                <a:cubicBezTo>
                  <a:pt x="983398" y="92848"/>
                  <a:pt x="978763" y="94279"/>
                  <a:pt x="974410" y="95166"/>
                </a:cubicBezTo>
                <a:cubicBezTo>
                  <a:pt x="970056" y="96053"/>
                  <a:pt x="965240" y="96496"/>
                  <a:pt x="959960" y="96496"/>
                </a:cubicBezTo>
                <a:cubicBezTo>
                  <a:pt x="946336" y="96496"/>
                  <a:pt x="935896" y="93433"/>
                  <a:pt x="928640" y="87306"/>
                </a:cubicBezTo>
                <a:cubicBezTo>
                  <a:pt x="921386" y="81179"/>
                  <a:pt x="917758" y="72453"/>
                  <a:pt x="917758" y="61126"/>
                </a:cubicBezTo>
                <a:cubicBezTo>
                  <a:pt x="917758" y="49921"/>
                  <a:pt x="921194" y="41043"/>
                  <a:pt x="928066" y="34493"/>
                </a:cubicBezTo>
                <a:cubicBezTo>
                  <a:pt x="934938" y="27943"/>
                  <a:pt x="944360" y="24668"/>
                  <a:pt x="956332" y="24668"/>
                </a:cubicBezTo>
                <a:close/>
                <a:moveTo>
                  <a:pt x="299107" y="24668"/>
                </a:moveTo>
                <a:cubicBezTo>
                  <a:pt x="310152" y="24668"/>
                  <a:pt x="318455" y="27459"/>
                  <a:pt x="324017" y="33042"/>
                </a:cubicBezTo>
                <a:cubicBezTo>
                  <a:pt x="329580" y="38624"/>
                  <a:pt x="332361" y="46656"/>
                  <a:pt x="332361" y="57136"/>
                </a:cubicBezTo>
                <a:lnTo>
                  <a:pt x="332361" y="64754"/>
                </a:lnTo>
                <a:lnTo>
                  <a:pt x="282541" y="64754"/>
                </a:lnTo>
                <a:cubicBezTo>
                  <a:pt x="282863" y="70074"/>
                  <a:pt x="284889" y="74146"/>
                  <a:pt x="288617" y="76967"/>
                </a:cubicBezTo>
                <a:cubicBezTo>
                  <a:pt x="292346" y="79789"/>
                  <a:pt x="297838" y="81199"/>
                  <a:pt x="305093" y="81199"/>
                </a:cubicBezTo>
                <a:cubicBezTo>
                  <a:pt x="309688" y="81199"/>
                  <a:pt x="314142" y="80373"/>
                  <a:pt x="318455" y="78720"/>
                </a:cubicBezTo>
                <a:cubicBezTo>
                  <a:pt x="322768" y="77068"/>
                  <a:pt x="326174" y="75294"/>
                  <a:pt x="328673" y="73400"/>
                </a:cubicBezTo>
                <a:lnTo>
                  <a:pt x="331091" y="73400"/>
                </a:lnTo>
                <a:lnTo>
                  <a:pt x="331091" y="90873"/>
                </a:lnTo>
                <a:cubicBezTo>
                  <a:pt x="326174" y="92848"/>
                  <a:pt x="321538" y="94279"/>
                  <a:pt x="317185" y="95166"/>
                </a:cubicBezTo>
                <a:cubicBezTo>
                  <a:pt x="312832" y="96053"/>
                  <a:pt x="308015" y="96496"/>
                  <a:pt x="302735" y="96496"/>
                </a:cubicBezTo>
                <a:cubicBezTo>
                  <a:pt x="289111" y="96496"/>
                  <a:pt x="278671" y="93433"/>
                  <a:pt x="271416" y="87306"/>
                </a:cubicBezTo>
                <a:cubicBezTo>
                  <a:pt x="264161" y="81179"/>
                  <a:pt x="260533" y="72453"/>
                  <a:pt x="260533" y="61126"/>
                </a:cubicBezTo>
                <a:cubicBezTo>
                  <a:pt x="260533" y="49921"/>
                  <a:pt x="263969" y="41043"/>
                  <a:pt x="270842" y="34493"/>
                </a:cubicBezTo>
                <a:cubicBezTo>
                  <a:pt x="277714" y="27943"/>
                  <a:pt x="287136" y="24668"/>
                  <a:pt x="299107" y="24668"/>
                </a:cubicBezTo>
                <a:close/>
                <a:moveTo>
                  <a:pt x="1257360" y="7376"/>
                </a:moveTo>
                <a:lnTo>
                  <a:pt x="1279186" y="7376"/>
                </a:lnTo>
                <a:lnTo>
                  <a:pt x="1279186" y="26784"/>
                </a:lnTo>
                <a:lnTo>
                  <a:pt x="1299502" y="26784"/>
                </a:lnTo>
                <a:lnTo>
                  <a:pt x="1299502" y="41537"/>
                </a:lnTo>
                <a:lnTo>
                  <a:pt x="1279186" y="41537"/>
                </a:lnTo>
                <a:lnTo>
                  <a:pt x="1279186" y="65637"/>
                </a:lnTo>
                <a:cubicBezTo>
                  <a:pt x="1279186" y="68019"/>
                  <a:pt x="1279207" y="70098"/>
                  <a:pt x="1279247" y="71874"/>
                </a:cubicBezTo>
                <a:cubicBezTo>
                  <a:pt x="1279288" y="73650"/>
                  <a:pt x="1279609" y="75245"/>
                  <a:pt x="1280212" y="76658"/>
                </a:cubicBezTo>
                <a:cubicBezTo>
                  <a:pt x="1280774" y="78071"/>
                  <a:pt x="1281769" y="79191"/>
                  <a:pt x="1283196" y="80018"/>
                </a:cubicBezTo>
                <a:cubicBezTo>
                  <a:pt x="1284622" y="80846"/>
                  <a:pt x="1286702" y="81260"/>
                  <a:pt x="1289435" y="81260"/>
                </a:cubicBezTo>
                <a:cubicBezTo>
                  <a:pt x="1290560" y="81260"/>
                  <a:pt x="1292036" y="81018"/>
                  <a:pt x="1293865" y="80534"/>
                </a:cubicBezTo>
                <a:cubicBezTo>
                  <a:pt x="1295694" y="80051"/>
                  <a:pt x="1296970" y="79607"/>
                  <a:pt x="1297694" y="79204"/>
                </a:cubicBezTo>
                <a:lnTo>
                  <a:pt x="1299502" y="79204"/>
                </a:lnTo>
                <a:lnTo>
                  <a:pt x="1299502" y="94084"/>
                </a:lnTo>
                <a:cubicBezTo>
                  <a:pt x="1297164" y="94687"/>
                  <a:pt x="1294685" y="95159"/>
                  <a:pt x="1292065" y="95500"/>
                </a:cubicBezTo>
                <a:cubicBezTo>
                  <a:pt x="1289446" y="95842"/>
                  <a:pt x="1286241" y="96012"/>
                  <a:pt x="1282452" y="96012"/>
                </a:cubicBezTo>
                <a:cubicBezTo>
                  <a:pt x="1273987" y="96012"/>
                  <a:pt x="1267689" y="94299"/>
                  <a:pt x="1263558" y="90873"/>
                </a:cubicBezTo>
                <a:cubicBezTo>
                  <a:pt x="1259426" y="87447"/>
                  <a:pt x="1257360" y="81582"/>
                  <a:pt x="1257360" y="73279"/>
                </a:cubicBezTo>
                <a:lnTo>
                  <a:pt x="1257360" y="41537"/>
                </a:lnTo>
                <a:lnTo>
                  <a:pt x="1248412" y="41537"/>
                </a:lnTo>
                <a:lnTo>
                  <a:pt x="1248412" y="26784"/>
                </a:lnTo>
                <a:lnTo>
                  <a:pt x="1257360" y="26784"/>
                </a:lnTo>
                <a:close/>
                <a:moveTo>
                  <a:pt x="657285" y="7376"/>
                </a:moveTo>
                <a:lnTo>
                  <a:pt x="679112" y="7376"/>
                </a:lnTo>
                <a:lnTo>
                  <a:pt x="679112" y="26784"/>
                </a:lnTo>
                <a:lnTo>
                  <a:pt x="699427" y="26784"/>
                </a:lnTo>
                <a:lnTo>
                  <a:pt x="699427" y="41537"/>
                </a:lnTo>
                <a:lnTo>
                  <a:pt x="679112" y="41537"/>
                </a:lnTo>
                <a:lnTo>
                  <a:pt x="679112" y="65637"/>
                </a:lnTo>
                <a:cubicBezTo>
                  <a:pt x="679112" y="68019"/>
                  <a:pt x="679132" y="70098"/>
                  <a:pt x="679172" y="71874"/>
                </a:cubicBezTo>
                <a:cubicBezTo>
                  <a:pt x="679213" y="73650"/>
                  <a:pt x="679534" y="75245"/>
                  <a:pt x="680137" y="76658"/>
                </a:cubicBezTo>
                <a:cubicBezTo>
                  <a:pt x="680699" y="78071"/>
                  <a:pt x="681694" y="79191"/>
                  <a:pt x="683121" y="80018"/>
                </a:cubicBezTo>
                <a:cubicBezTo>
                  <a:pt x="684548" y="80846"/>
                  <a:pt x="686627" y="81260"/>
                  <a:pt x="689360" y="81260"/>
                </a:cubicBezTo>
                <a:cubicBezTo>
                  <a:pt x="690485" y="81260"/>
                  <a:pt x="691962" y="81018"/>
                  <a:pt x="693790" y="80534"/>
                </a:cubicBezTo>
                <a:cubicBezTo>
                  <a:pt x="695619" y="80051"/>
                  <a:pt x="696895" y="79607"/>
                  <a:pt x="697619" y="79204"/>
                </a:cubicBezTo>
                <a:lnTo>
                  <a:pt x="699427" y="79204"/>
                </a:lnTo>
                <a:lnTo>
                  <a:pt x="699427" y="94084"/>
                </a:lnTo>
                <a:cubicBezTo>
                  <a:pt x="697089" y="94687"/>
                  <a:pt x="694610" y="95159"/>
                  <a:pt x="691990" y="95500"/>
                </a:cubicBezTo>
                <a:cubicBezTo>
                  <a:pt x="689370" y="95842"/>
                  <a:pt x="686166" y="96012"/>
                  <a:pt x="682377" y="96012"/>
                </a:cubicBezTo>
                <a:cubicBezTo>
                  <a:pt x="673912" y="96012"/>
                  <a:pt x="667614" y="94299"/>
                  <a:pt x="663483" y="90873"/>
                </a:cubicBezTo>
                <a:cubicBezTo>
                  <a:pt x="659351" y="87447"/>
                  <a:pt x="657285" y="81582"/>
                  <a:pt x="657285" y="73279"/>
                </a:cubicBezTo>
                <a:lnTo>
                  <a:pt x="657285" y="41537"/>
                </a:lnTo>
                <a:lnTo>
                  <a:pt x="648337" y="41537"/>
                </a:lnTo>
                <a:lnTo>
                  <a:pt x="648337" y="26784"/>
                </a:lnTo>
                <a:lnTo>
                  <a:pt x="657285" y="26784"/>
                </a:lnTo>
                <a:close/>
                <a:moveTo>
                  <a:pt x="409635" y="7376"/>
                </a:moveTo>
                <a:lnTo>
                  <a:pt x="431462" y="7376"/>
                </a:lnTo>
                <a:lnTo>
                  <a:pt x="431462" y="26784"/>
                </a:lnTo>
                <a:lnTo>
                  <a:pt x="451777" y="26784"/>
                </a:lnTo>
                <a:lnTo>
                  <a:pt x="451777" y="41537"/>
                </a:lnTo>
                <a:lnTo>
                  <a:pt x="431462" y="41537"/>
                </a:lnTo>
                <a:lnTo>
                  <a:pt x="431462" y="65637"/>
                </a:lnTo>
                <a:cubicBezTo>
                  <a:pt x="431462" y="68019"/>
                  <a:pt x="431482" y="70098"/>
                  <a:pt x="431522" y="71874"/>
                </a:cubicBezTo>
                <a:cubicBezTo>
                  <a:pt x="431563" y="73650"/>
                  <a:pt x="431884" y="75245"/>
                  <a:pt x="432487" y="76658"/>
                </a:cubicBezTo>
                <a:cubicBezTo>
                  <a:pt x="433049" y="78071"/>
                  <a:pt x="434044" y="79191"/>
                  <a:pt x="435471" y="80018"/>
                </a:cubicBezTo>
                <a:cubicBezTo>
                  <a:pt x="436898" y="80846"/>
                  <a:pt x="438977" y="81260"/>
                  <a:pt x="441710" y="81260"/>
                </a:cubicBezTo>
                <a:cubicBezTo>
                  <a:pt x="442835" y="81260"/>
                  <a:pt x="444312" y="81018"/>
                  <a:pt x="446140" y="80534"/>
                </a:cubicBezTo>
                <a:cubicBezTo>
                  <a:pt x="447969" y="80051"/>
                  <a:pt x="449245" y="79607"/>
                  <a:pt x="449969" y="79204"/>
                </a:cubicBezTo>
                <a:lnTo>
                  <a:pt x="451777" y="79204"/>
                </a:lnTo>
                <a:lnTo>
                  <a:pt x="451777" y="94084"/>
                </a:lnTo>
                <a:cubicBezTo>
                  <a:pt x="449439" y="94687"/>
                  <a:pt x="446960" y="95159"/>
                  <a:pt x="444340" y="95500"/>
                </a:cubicBezTo>
                <a:cubicBezTo>
                  <a:pt x="441720" y="95842"/>
                  <a:pt x="438516" y="96012"/>
                  <a:pt x="434727" y="96012"/>
                </a:cubicBezTo>
                <a:cubicBezTo>
                  <a:pt x="426262" y="96012"/>
                  <a:pt x="419964" y="94299"/>
                  <a:pt x="415833" y="90873"/>
                </a:cubicBezTo>
                <a:cubicBezTo>
                  <a:pt x="411701" y="87447"/>
                  <a:pt x="409635" y="81582"/>
                  <a:pt x="409635" y="73279"/>
                </a:cubicBezTo>
                <a:lnTo>
                  <a:pt x="409635" y="41537"/>
                </a:lnTo>
                <a:lnTo>
                  <a:pt x="400687" y="41537"/>
                </a:lnTo>
                <a:lnTo>
                  <a:pt x="400687" y="26784"/>
                </a:lnTo>
                <a:lnTo>
                  <a:pt x="409635" y="26784"/>
                </a:lnTo>
                <a:close/>
                <a:moveTo>
                  <a:pt x="781050" y="4655"/>
                </a:moveTo>
                <a:lnTo>
                  <a:pt x="845562" y="4655"/>
                </a:lnTo>
                <a:lnTo>
                  <a:pt x="845562" y="22068"/>
                </a:lnTo>
                <a:lnTo>
                  <a:pt x="804146" y="22068"/>
                </a:lnTo>
                <a:lnTo>
                  <a:pt x="804146" y="38816"/>
                </a:lnTo>
                <a:lnTo>
                  <a:pt x="842539" y="38816"/>
                </a:lnTo>
                <a:lnTo>
                  <a:pt x="842539" y="56229"/>
                </a:lnTo>
                <a:lnTo>
                  <a:pt x="804146" y="56229"/>
                </a:lnTo>
                <a:lnTo>
                  <a:pt x="804146" y="94682"/>
                </a:lnTo>
                <a:lnTo>
                  <a:pt x="781050" y="94682"/>
                </a:lnTo>
                <a:close/>
                <a:moveTo>
                  <a:pt x="0" y="4655"/>
                </a:moveTo>
                <a:lnTo>
                  <a:pt x="27752" y="4655"/>
                </a:lnTo>
                <a:lnTo>
                  <a:pt x="60582" y="56229"/>
                </a:lnTo>
                <a:lnTo>
                  <a:pt x="60582" y="4655"/>
                </a:lnTo>
                <a:lnTo>
                  <a:pt x="81865" y="4655"/>
                </a:lnTo>
                <a:lnTo>
                  <a:pt x="81865" y="94682"/>
                </a:lnTo>
                <a:lnTo>
                  <a:pt x="59494" y="94682"/>
                </a:lnTo>
                <a:lnTo>
                  <a:pt x="21282" y="32891"/>
                </a:lnTo>
                <a:lnTo>
                  <a:pt x="21282" y="94682"/>
                </a:lnTo>
                <a:lnTo>
                  <a:pt x="0" y="94682"/>
                </a:lnTo>
                <a:close/>
                <a:moveTo>
                  <a:pt x="1217386" y="604"/>
                </a:moveTo>
                <a:lnTo>
                  <a:pt x="1240422" y="604"/>
                </a:lnTo>
                <a:lnTo>
                  <a:pt x="1240422" y="17110"/>
                </a:lnTo>
                <a:lnTo>
                  <a:pt x="1217386" y="17110"/>
                </a:lnTo>
                <a:close/>
                <a:moveTo>
                  <a:pt x="1046540" y="604"/>
                </a:moveTo>
                <a:lnTo>
                  <a:pt x="1068367" y="604"/>
                </a:lnTo>
                <a:lnTo>
                  <a:pt x="1068367" y="34281"/>
                </a:lnTo>
                <a:cubicBezTo>
                  <a:pt x="1072232" y="31258"/>
                  <a:pt x="1075945" y="28941"/>
                  <a:pt x="1079508" y="27328"/>
                </a:cubicBezTo>
                <a:cubicBezTo>
                  <a:pt x="1083070" y="25716"/>
                  <a:pt x="1087025" y="24910"/>
                  <a:pt x="1091372" y="24910"/>
                </a:cubicBezTo>
                <a:cubicBezTo>
                  <a:pt x="1098699" y="24910"/>
                  <a:pt x="1104426" y="27046"/>
                  <a:pt x="1108552" y="31319"/>
                </a:cubicBezTo>
                <a:cubicBezTo>
                  <a:pt x="1112678" y="35591"/>
                  <a:pt x="1114741" y="41980"/>
                  <a:pt x="1114741" y="50485"/>
                </a:cubicBezTo>
                <a:lnTo>
                  <a:pt x="1114741" y="94682"/>
                </a:lnTo>
                <a:lnTo>
                  <a:pt x="1092914" y="94682"/>
                </a:lnTo>
                <a:lnTo>
                  <a:pt x="1092914" y="61005"/>
                </a:lnTo>
                <a:cubicBezTo>
                  <a:pt x="1092914" y="58264"/>
                  <a:pt x="1092773" y="55533"/>
                  <a:pt x="1092491" y="52813"/>
                </a:cubicBezTo>
                <a:cubicBezTo>
                  <a:pt x="1092209" y="50092"/>
                  <a:pt x="1091726" y="48087"/>
                  <a:pt x="1091040" y="46797"/>
                </a:cubicBezTo>
                <a:cubicBezTo>
                  <a:pt x="1090234" y="45305"/>
                  <a:pt x="1089054" y="44217"/>
                  <a:pt x="1087503" y="43532"/>
                </a:cubicBezTo>
                <a:cubicBezTo>
                  <a:pt x="1085952" y="42847"/>
                  <a:pt x="1083784" y="42504"/>
                  <a:pt x="1081004" y="42504"/>
                </a:cubicBezTo>
                <a:cubicBezTo>
                  <a:pt x="1079028" y="42504"/>
                  <a:pt x="1077023" y="42826"/>
                  <a:pt x="1074988" y="43471"/>
                </a:cubicBezTo>
                <a:cubicBezTo>
                  <a:pt x="1072952" y="44116"/>
                  <a:pt x="1070746" y="45144"/>
                  <a:pt x="1068367" y="46555"/>
                </a:cubicBezTo>
                <a:lnTo>
                  <a:pt x="1068367" y="94682"/>
                </a:lnTo>
                <a:lnTo>
                  <a:pt x="1046540" y="94682"/>
                </a:lnTo>
                <a:close/>
                <a:moveTo>
                  <a:pt x="1007836" y="604"/>
                </a:moveTo>
                <a:lnTo>
                  <a:pt x="1030872" y="604"/>
                </a:lnTo>
                <a:lnTo>
                  <a:pt x="1030872" y="17110"/>
                </a:lnTo>
                <a:lnTo>
                  <a:pt x="1007836" y="17110"/>
                </a:lnTo>
                <a:close/>
                <a:moveTo>
                  <a:pt x="522061" y="604"/>
                </a:moveTo>
                <a:lnTo>
                  <a:pt x="545097" y="604"/>
                </a:lnTo>
                <a:lnTo>
                  <a:pt x="545097" y="17110"/>
                </a:lnTo>
                <a:lnTo>
                  <a:pt x="522061" y="17110"/>
                </a:lnTo>
                <a:close/>
                <a:moveTo>
                  <a:pt x="179766" y="604"/>
                </a:moveTo>
                <a:lnTo>
                  <a:pt x="201592" y="604"/>
                </a:lnTo>
                <a:lnTo>
                  <a:pt x="201592" y="34281"/>
                </a:lnTo>
                <a:cubicBezTo>
                  <a:pt x="205457" y="31258"/>
                  <a:pt x="209170" y="28941"/>
                  <a:pt x="212733" y="27328"/>
                </a:cubicBezTo>
                <a:cubicBezTo>
                  <a:pt x="216295" y="25716"/>
                  <a:pt x="220250" y="24910"/>
                  <a:pt x="224598" y="24910"/>
                </a:cubicBezTo>
                <a:cubicBezTo>
                  <a:pt x="231924" y="24910"/>
                  <a:pt x="237651" y="27046"/>
                  <a:pt x="241777" y="31319"/>
                </a:cubicBezTo>
                <a:cubicBezTo>
                  <a:pt x="245903" y="35591"/>
                  <a:pt x="247966" y="41980"/>
                  <a:pt x="247966" y="50485"/>
                </a:cubicBezTo>
                <a:lnTo>
                  <a:pt x="247966" y="94682"/>
                </a:lnTo>
                <a:lnTo>
                  <a:pt x="226140" y="94682"/>
                </a:lnTo>
                <a:lnTo>
                  <a:pt x="226140" y="61005"/>
                </a:lnTo>
                <a:cubicBezTo>
                  <a:pt x="226140" y="58264"/>
                  <a:pt x="225999" y="55533"/>
                  <a:pt x="225716" y="52813"/>
                </a:cubicBezTo>
                <a:cubicBezTo>
                  <a:pt x="225434" y="50092"/>
                  <a:pt x="224950" y="48087"/>
                  <a:pt x="224265" y="46797"/>
                </a:cubicBezTo>
                <a:cubicBezTo>
                  <a:pt x="223459" y="45305"/>
                  <a:pt x="222280" y="44217"/>
                  <a:pt x="220728" y="43532"/>
                </a:cubicBezTo>
                <a:cubicBezTo>
                  <a:pt x="219176" y="42847"/>
                  <a:pt x="217010" y="42504"/>
                  <a:pt x="214229" y="42504"/>
                </a:cubicBezTo>
                <a:cubicBezTo>
                  <a:pt x="212254" y="42504"/>
                  <a:pt x="210248" y="42826"/>
                  <a:pt x="208213" y="43471"/>
                </a:cubicBezTo>
                <a:cubicBezTo>
                  <a:pt x="206177" y="44116"/>
                  <a:pt x="203970" y="45144"/>
                  <a:pt x="201592" y="46555"/>
                </a:cubicBezTo>
                <a:lnTo>
                  <a:pt x="201592" y="94682"/>
                </a:lnTo>
                <a:lnTo>
                  <a:pt x="179766" y="94682"/>
                </a:lnTo>
                <a:close/>
                <a:moveTo>
                  <a:pt x="131648" y="604"/>
                </a:moveTo>
                <a:lnTo>
                  <a:pt x="149605" y="604"/>
                </a:lnTo>
                <a:lnTo>
                  <a:pt x="149605" y="17110"/>
                </a:lnTo>
                <a:lnTo>
                  <a:pt x="131648" y="17110"/>
                </a:lnTo>
                <a:close/>
                <a:moveTo>
                  <a:pt x="99180" y="604"/>
                </a:moveTo>
                <a:lnTo>
                  <a:pt x="117137" y="604"/>
                </a:lnTo>
                <a:lnTo>
                  <a:pt x="117137" y="17110"/>
                </a:lnTo>
                <a:lnTo>
                  <a:pt x="99180" y="17110"/>
                </a:lnTo>
                <a:close/>
                <a:moveTo>
                  <a:pt x="636687" y="0"/>
                </a:moveTo>
                <a:cubicBezTo>
                  <a:pt x="639911" y="0"/>
                  <a:pt x="642833" y="111"/>
                  <a:pt x="645454" y="332"/>
                </a:cubicBezTo>
                <a:cubicBezTo>
                  <a:pt x="648074" y="554"/>
                  <a:pt x="650391" y="846"/>
                  <a:pt x="652407" y="1209"/>
                </a:cubicBezTo>
                <a:lnTo>
                  <a:pt x="652407" y="16566"/>
                </a:lnTo>
                <a:lnTo>
                  <a:pt x="650779" y="16566"/>
                </a:lnTo>
                <a:cubicBezTo>
                  <a:pt x="649814" y="16284"/>
                  <a:pt x="648558" y="15961"/>
                  <a:pt x="647010" y="15599"/>
                </a:cubicBezTo>
                <a:cubicBezTo>
                  <a:pt x="645463" y="15236"/>
                  <a:pt x="643805" y="15055"/>
                  <a:pt x="642036" y="15055"/>
                </a:cubicBezTo>
                <a:cubicBezTo>
                  <a:pt x="637776" y="15055"/>
                  <a:pt x="634892" y="15820"/>
                  <a:pt x="633385" y="17352"/>
                </a:cubicBezTo>
                <a:cubicBezTo>
                  <a:pt x="631878" y="18884"/>
                  <a:pt x="631124" y="21846"/>
                  <a:pt x="631124" y="26240"/>
                </a:cubicBezTo>
                <a:lnTo>
                  <a:pt x="631124" y="26784"/>
                </a:lnTo>
                <a:lnTo>
                  <a:pt x="647872" y="26784"/>
                </a:lnTo>
                <a:lnTo>
                  <a:pt x="647872" y="41537"/>
                </a:lnTo>
                <a:lnTo>
                  <a:pt x="631850" y="41537"/>
                </a:lnTo>
                <a:lnTo>
                  <a:pt x="631850" y="94682"/>
                </a:lnTo>
                <a:lnTo>
                  <a:pt x="610023" y="94682"/>
                </a:lnTo>
                <a:lnTo>
                  <a:pt x="610023" y="41537"/>
                </a:lnTo>
                <a:lnTo>
                  <a:pt x="600712" y="41537"/>
                </a:lnTo>
                <a:lnTo>
                  <a:pt x="600712" y="26784"/>
                </a:lnTo>
                <a:lnTo>
                  <a:pt x="610023" y="26784"/>
                </a:lnTo>
                <a:lnTo>
                  <a:pt x="610023" y="24910"/>
                </a:lnTo>
                <a:cubicBezTo>
                  <a:pt x="610023" y="16606"/>
                  <a:pt x="612230" y="10379"/>
                  <a:pt x="616644" y="6227"/>
                </a:cubicBezTo>
                <a:cubicBezTo>
                  <a:pt x="621057" y="2076"/>
                  <a:pt x="627738" y="0"/>
                  <a:pt x="636687" y="0"/>
                </a:cubicBezTo>
                <a:close/>
                <a:moveTo>
                  <a:pt x="589062" y="0"/>
                </a:moveTo>
                <a:cubicBezTo>
                  <a:pt x="592286" y="0"/>
                  <a:pt x="595209" y="111"/>
                  <a:pt x="597829" y="332"/>
                </a:cubicBezTo>
                <a:cubicBezTo>
                  <a:pt x="600448" y="554"/>
                  <a:pt x="602766" y="846"/>
                  <a:pt x="604782" y="1209"/>
                </a:cubicBezTo>
                <a:lnTo>
                  <a:pt x="604782" y="16566"/>
                </a:lnTo>
                <a:lnTo>
                  <a:pt x="603154" y="16566"/>
                </a:lnTo>
                <a:cubicBezTo>
                  <a:pt x="602189" y="16284"/>
                  <a:pt x="600933" y="15961"/>
                  <a:pt x="599385" y="15599"/>
                </a:cubicBezTo>
                <a:cubicBezTo>
                  <a:pt x="597838" y="15236"/>
                  <a:pt x="596180" y="15055"/>
                  <a:pt x="594412" y="15055"/>
                </a:cubicBezTo>
                <a:cubicBezTo>
                  <a:pt x="590151" y="15055"/>
                  <a:pt x="587267" y="15820"/>
                  <a:pt x="585760" y="17352"/>
                </a:cubicBezTo>
                <a:cubicBezTo>
                  <a:pt x="584253" y="18884"/>
                  <a:pt x="583499" y="21846"/>
                  <a:pt x="583499" y="26240"/>
                </a:cubicBezTo>
                <a:lnTo>
                  <a:pt x="583499" y="26784"/>
                </a:lnTo>
                <a:lnTo>
                  <a:pt x="600247" y="26784"/>
                </a:lnTo>
                <a:lnTo>
                  <a:pt x="600247" y="41537"/>
                </a:lnTo>
                <a:lnTo>
                  <a:pt x="584225" y="41537"/>
                </a:lnTo>
                <a:lnTo>
                  <a:pt x="584225" y="94682"/>
                </a:lnTo>
                <a:lnTo>
                  <a:pt x="562398" y="94682"/>
                </a:lnTo>
                <a:lnTo>
                  <a:pt x="562398" y="41537"/>
                </a:lnTo>
                <a:lnTo>
                  <a:pt x="553087" y="41537"/>
                </a:lnTo>
                <a:lnTo>
                  <a:pt x="553087" y="26784"/>
                </a:lnTo>
                <a:lnTo>
                  <a:pt x="562398" y="26784"/>
                </a:lnTo>
                <a:lnTo>
                  <a:pt x="562398" y="24910"/>
                </a:lnTo>
                <a:cubicBezTo>
                  <a:pt x="562398" y="16606"/>
                  <a:pt x="564605" y="10379"/>
                  <a:pt x="569019" y="6227"/>
                </a:cubicBezTo>
                <a:cubicBezTo>
                  <a:pt x="573432" y="2076"/>
                  <a:pt x="580113" y="0"/>
                  <a:pt x="5890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54596287"/>
      </p:ext>
    </p:extLst>
  </p:cSld>
  <p:clrMap bg1="lt1" tx1="dk1" bg2="lt2" tx2="dk2" accent1="accent1" accent2="accent2" accent3="accent3" accent4="accent4" accent5="accent5" accent6="accent6" hlink="hlink" folHlink="folHlink"/>
  <p:sldLayoutIdLst>
    <p:sldLayoutId id="2147483700" r:id="rId1"/>
    <p:sldLayoutId id="2147483683" r:id="rId2"/>
    <p:sldLayoutId id="2147483684" r:id="rId3"/>
    <p:sldLayoutId id="2147483669" r:id="rId4"/>
    <p:sldLayoutId id="2147483650" r:id="rId5"/>
    <p:sldLayoutId id="2147483701" r:id="rId6"/>
    <p:sldLayoutId id="2147483703" r:id="rId7"/>
    <p:sldLayoutId id="2147483704" r:id="rId8"/>
    <p:sldLayoutId id="2147483692" r:id="rId9"/>
    <p:sldLayoutId id="2147483702" r:id="rId10"/>
    <p:sldLayoutId id="2147483696" r:id="rId11"/>
    <p:sldLayoutId id="2147483660" r:id="rId12"/>
    <p:sldLayoutId id="2147483697" r:id="rId13"/>
    <p:sldLayoutId id="2147483661" r:id="rId14"/>
    <p:sldLayoutId id="2147483663" r:id="rId15"/>
    <p:sldLayoutId id="2147483664" r:id="rId16"/>
    <p:sldLayoutId id="2147483665" r:id="rId17"/>
    <p:sldLayoutId id="2147483666" r:id="rId18"/>
    <p:sldLayoutId id="2147483667" r:id="rId19"/>
    <p:sldLayoutId id="2147483668" r:id="rId20"/>
    <p:sldLayoutId id="2147483671" r:id="rId21"/>
    <p:sldLayoutId id="2147483688" r:id="rId22"/>
  </p:sldLayoutIdLst>
  <p:timing>
    <p:tnLst>
      <p:par>
        <p:cTn id="1" dur="indefinite" restart="never" nodeType="tmRoot"/>
      </p:par>
    </p:tnLst>
  </p:timing>
  <p:hf hdr="0" ftr="0" dt="0"/>
  <p:txStyles>
    <p:titleStyle>
      <a:lvl1pPr marL="0" indent="0" algn="l" defTabSz="360000" rtl="0" eaLnBrk="1" latinLnBrk="0" hangingPunct="1">
        <a:lnSpc>
          <a:spcPct val="83000"/>
        </a:lnSpc>
        <a:spcBef>
          <a:spcPts val="0"/>
        </a:spcBef>
        <a:buFontTx/>
        <a:buNone/>
        <a:defRPr sz="2050" b="0" i="0" kern="1200">
          <a:solidFill>
            <a:srgbClr val="E3051B"/>
          </a:solidFill>
          <a:latin typeface="Verdana" charset="0"/>
          <a:ea typeface="Verdana" charset="0"/>
          <a:cs typeface="Verdana" charset="0"/>
        </a:defRPr>
      </a:lvl1pPr>
    </p:titleStyle>
    <p:bodyStyle>
      <a:lvl1pPr marL="0" indent="0" algn="l" defTabSz="360000" rtl="0" eaLnBrk="1" latinLnBrk="0" hangingPunct="1">
        <a:lnSpc>
          <a:spcPct val="92000"/>
        </a:lnSpc>
        <a:spcBef>
          <a:spcPts val="0"/>
        </a:spcBef>
        <a:buFontTx/>
        <a:buNone/>
        <a:defRPr sz="2050" b="0" i="0" kern="1200">
          <a:solidFill>
            <a:schemeClr val="tx1"/>
          </a:solidFill>
          <a:latin typeface="Verdana" charset="0"/>
          <a:ea typeface="Verdana" charset="0"/>
          <a:cs typeface="Verdana" charset="0"/>
        </a:defRPr>
      </a:lvl1pPr>
      <a:lvl2pPr marL="432000" indent="-432000" algn="l" defTabSz="360000" rtl="0" eaLnBrk="1" latinLnBrk="0" hangingPunct="1">
        <a:lnSpc>
          <a:spcPct val="92000"/>
        </a:lnSpc>
        <a:spcBef>
          <a:spcPts val="0"/>
        </a:spcBef>
        <a:spcAft>
          <a:spcPts val="820"/>
        </a:spcAft>
        <a:buFont typeface="Arial" panose="020B0604020202020204" pitchFamily="34" charset="0"/>
        <a:buChar char="•"/>
        <a:defRPr sz="1800" b="0" i="0" kern="1200">
          <a:solidFill>
            <a:schemeClr val="tx1"/>
          </a:solidFill>
          <a:latin typeface="Verdana" charset="0"/>
          <a:ea typeface="Verdana" charset="0"/>
          <a:cs typeface="Verdana" charset="0"/>
        </a:defRPr>
      </a:lvl2pPr>
      <a:lvl3pPr marL="0" indent="0" algn="l" defTabSz="360000" rtl="0" eaLnBrk="1" latinLnBrk="0" hangingPunct="1">
        <a:lnSpc>
          <a:spcPct val="92000"/>
        </a:lnSpc>
        <a:spcBef>
          <a:spcPts val="0"/>
        </a:spcBef>
        <a:buFontTx/>
        <a:buNone/>
        <a:defRPr sz="2050" b="0" i="0" kern="1200">
          <a:solidFill>
            <a:schemeClr val="tx1"/>
          </a:solidFill>
          <a:latin typeface="Verdana" charset="0"/>
          <a:ea typeface="Verdana" charset="0"/>
          <a:cs typeface="Verdana" charset="0"/>
        </a:defRPr>
      </a:lvl3pPr>
      <a:lvl4pPr marL="0" indent="0" algn="l" defTabSz="360000" rtl="0" eaLnBrk="1" latinLnBrk="0" hangingPunct="1">
        <a:lnSpc>
          <a:spcPct val="92000"/>
        </a:lnSpc>
        <a:spcBef>
          <a:spcPts val="0"/>
        </a:spcBef>
        <a:buFontTx/>
        <a:buNone/>
        <a:defRPr sz="2050" b="0" i="0" kern="1200">
          <a:solidFill>
            <a:schemeClr val="tx1"/>
          </a:solidFill>
          <a:latin typeface="Verdana" charset="0"/>
          <a:ea typeface="Verdana" charset="0"/>
          <a:cs typeface="Verdana" charset="0"/>
        </a:defRPr>
      </a:lvl4pPr>
      <a:lvl5pPr marL="0" indent="0" algn="l" defTabSz="360000" rtl="0" eaLnBrk="1" latinLnBrk="0" hangingPunct="1">
        <a:lnSpc>
          <a:spcPct val="92000"/>
        </a:lnSpc>
        <a:spcBef>
          <a:spcPts val="0"/>
        </a:spcBef>
        <a:buFontTx/>
        <a:buNone/>
        <a:defRPr sz="2050" b="0" i="0" kern="1200">
          <a:solidFill>
            <a:schemeClr val="tx1"/>
          </a:solidFill>
          <a:latin typeface="Verdana" charset="0"/>
          <a:ea typeface="Verdana" charset="0"/>
          <a:cs typeface="Verdana" charset="0"/>
        </a:defRPr>
      </a:lvl5pPr>
      <a:lvl6pPr marL="0" indent="0" algn="l" defTabSz="360000" rtl="0" eaLnBrk="1" latinLnBrk="0" hangingPunct="1">
        <a:lnSpc>
          <a:spcPct val="92000"/>
        </a:lnSpc>
        <a:spcBef>
          <a:spcPts val="0"/>
        </a:spcBef>
        <a:buFontTx/>
        <a:buNone/>
        <a:defRPr sz="2050" b="0" i="0" kern="1200">
          <a:solidFill>
            <a:schemeClr val="tx1"/>
          </a:solidFill>
          <a:latin typeface="Verdana" charset="0"/>
          <a:ea typeface="Verdana" charset="0"/>
          <a:cs typeface="Verdana" charset="0"/>
        </a:defRPr>
      </a:lvl6pPr>
      <a:lvl7pPr marL="0" indent="0" algn="l" defTabSz="360000" rtl="0" eaLnBrk="1" latinLnBrk="0" hangingPunct="1">
        <a:lnSpc>
          <a:spcPct val="92000"/>
        </a:lnSpc>
        <a:spcBef>
          <a:spcPts val="0"/>
        </a:spcBef>
        <a:buFontTx/>
        <a:buNone/>
        <a:defRPr sz="2050" b="0" i="0" kern="1200">
          <a:solidFill>
            <a:schemeClr val="tx1"/>
          </a:solidFill>
          <a:latin typeface="Verdana" charset="0"/>
          <a:ea typeface="Verdana" charset="0"/>
          <a:cs typeface="Verdana" charset="0"/>
        </a:defRPr>
      </a:lvl7pPr>
      <a:lvl8pPr marL="0" indent="0" algn="l" defTabSz="360000" rtl="0" eaLnBrk="1" latinLnBrk="0" hangingPunct="1">
        <a:lnSpc>
          <a:spcPct val="92000"/>
        </a:lnSpc>
        <a:spcBef>
          <a:spcPts val="0"/>
        </a:spcBef>
        <a:buFontTx/>
        <a:buNone/>
        <a:defRPr sz="2050" b="0" i="0" kern="1200">
          <a:solidFill>
            <a:schemeClr val="tx1"/>
          </a:solidFill>
          <a:latin typeface="Verdana" charset="0"/>
          <a:ea typeface="Verdana" charset="0"/>
          <a:cs typeface="Verdana" charset="0"/>
        </a:defRPr>
      </a:lvl8pPr>
      <a:lvl9pPr marL="0" indent="0" algn="l" defTabSz="360000" rtl="0" eaLnBrk="1" latinLnBrk="0" hangingPunct="1">
        <a:lnSpc>
          <a:spcPct val="92000"/>
        </a:lnSpc>
        <a:spcBef>
          <a:spcPts val="0"/>
        </a:spcBef>
        <a:buFontTx/>
        <a:buNone/>
        <a:defRPr sz="2050" b="0" i="0" kern="1200">
          <a:solidFill>
            <a:schemeClr val="tx1"/>
          </a:solidFill>
          <a:latin typeface="Verdana" charset="0"/>
          <a:ea typeface="Verdana" charset="0"/>
          <a:cs typeface="Verdana" charset="0"/>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de/url?sa=i&amp;url=http://www.isb-online.org/kein-raum-fuer-missbrauch&amp;psig=AOvVaw3fQioQ8hG02dd1V7mmbLoR&amp;ust=1596112513881000&amp;source=images&amp;cd=vfe&amp;ved=0CAIQjRxqFwoTCLC5is688uoCFQAAAAAdAAAAABA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oogle.de/url?sa=i&amp;url=http://www.isb-online.org/kein-raum-fuer-missbrauch&amp;psig=AOvVaw3fQioQ8hG02dd1V7mmbLoR&amp;ust=1596112513881000&amp;source=images&amp;cd=vfe&amp;ved=0CAIQjRxqFwoTCLC5is688uoCFQAAAAAdAAAAABA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nordrhein-westfalen.schule-gegen-sexuelle-gewalt.de/bestandteil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beauftragter-missbrauch.de/themen/schutz-und-praevention/schutzkonzept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a:xfrm>
            <a:off x="358775" y="1278269"/>
            <a:ext cx="8426450" cy="2996429"/>
          </a:xfrm>
        </p:spPr>
        <p:txBody>
          <a:bodyPr/>
          <a:lstStyle/>
          <a:p>
            <a:pPr algn="ctr">
              <a:lnSpc>
                <a:spcPct val="100000"/>
              </a:lnSpc>
            </a:pPr>
            <a:endParaRPr lang="de-DE" sz="2000" dirty="0" smtClean="0">
              <a:solidFill>
                <a:schemeClr val="tx1"/>
              </a:solidFill>
            </a:endParaRPr>
          </a:p>
          <a:p>
            <a:pPr algn="ctr">
              <a:lnSpc>
                <a:spcPct val="100000"/>
              </a:lnSpc>
            </a:pPr>
            <a:endParaRPr lang="de-DE" sz="2000" dirty="0" smtClean="0">
              <a:solidFill>
                <a:schemeClr val="tx1"/>
              </a:solidFill>
            </a:endParaRPr>
          </a:p>
          <a:p>
            <a:pPr algn="ctr">
              <a:lnSpc>
                <a:spcPct val="100000"/>
              </a:lnSpc>
            </a:pPr>
            <a:r>
              <a:rPr lang="de-DE" sz="2400" dirty="0" smtClean="0">
                <a:solidFill>
                  <a:schemeClr val="bg2"/>
                </a:solidFill>
              </a:rPr>
              <a:t>„</a:t>
            </a:r>
            <a:r>
              <a:rPr lang="de-DE" sz="2400" dirty="0" err="1" smtClean="0">
                <a:solidFill>
                  <a:schemeClr val="bg2"/>
                </a:solidFill>
              </a:rPr>
              <a:t>Let‘s</a:t>
            </a:r>
            <a:r>
              <a:rPr lang="de-DE" sz="2400" dirty="0" smtClean="0">
                <a:solidFill>
                  <a:schemeClr val="bg2"/>
                </a:solidFill>
              </a:rPr>
              <a:t> </a:t>
            </a:r>
            <a:r>
              <a:rPr lang="de-DE" sz="2400" dirty="0" err="1" smtClean="0">
                <a:solidFill>
                  <a:schemeClr val="bg2"/>
                </a:solidFill>
              </a:rPr>
              <a:t>talk</a:t>
            </a:r>
            <a:r>
              <a:rPr lang="de-DE" sz="2400" dirty="0" smtClean="0">
                <a:solidFill>
                  <a:schemeClr val="bg2"/>
                </a:solidFill>
              </a:rPr>
              <a:t> </a:t>
            </a:r>
            <a:r>
              <a:rPr lang="de-DE" sz="2400" dirty="0" err="1" smtClean="0">
                <a:solidFill>
                  <a:schemeClr val="bg2"/>
                </a:solidFill>
              </a:rPr>
              <a:t>about</a:t>
            </a:r>
            <a:r>
              <a:rPr lang="de-DE" sz="2400" dirty="0" smtClean="0">
                <a:solidFill>
                  <a:schemeClr val="bg2"/>
                </a:solidFill>
              </a:rPr>
              <a:t>… Schutzkonzepte </a:t>
            </a:r>
            <a:r>
              <a:rPr lang="de-DE" sz="2400" dirty="0">
                <a:solidFill>
                  <a:schemeClr val="bg2"/>
                </a:solidFill>
              </a:rPr>
              <a:t>an </a:t>
            </a:r>
            <a:r>
              <a:rPr lang="de-DE" sz="2400" dirty="0" smtClean="0">
                <a:solidFill>
                  <a:schemeClr val="bg2"/>
                </a:solidFill>
              </a:rPr>
              <a:t>Schulen“ </a:t>
            </a:r>
            <a:endParaRPr lang="de-DE" sz="2400" dirty="0">
              <a:solidFill>
                <a:schemeClr val="bg2"/>
              </a:solidFill>
            </a:endParaRPr>
          </a:p>
          <a:p>
            <a:pPr>
              <a:lnSpc>
                <a:spcPct val="100000"/>
              </a:lnSpc>
            </a:pPr>
            <a:endParaRPr lang="de-DE" sz="2800" dirty="0"/>
          </a:p>
          <a:p>
            <a:pPr algn="ctr">
              <a:lnSpc>
                <a:spcPct val="100000"/>
              </a:lnSpc>
            </a:pPr>
            <a:r>
              <a:rPr lang="de-DE" sz="2000" b="0" dirty="0" smtClean="0"/>
              <a:t>Kein Raum für Missbrauch – Prävention von sexuellen Übergriffen und Grenzverletzungen im System Schule</a:t>
            </a:r>
          </a:p>
          <a:p>
            <a:pPr>
              <a:lnSpc>
                <a:spcPct val="100000"/>
              </a:lnSpc>
            </a:pPr>
            <a:endParaRPr lang="de-DE" sz="2000" dirty="0" smtClean="0"/>
          </a:p>
          <a:p>
            <a:pPr>
              <a:lnSpc>
                <a:spcPct val="150000"/>
              </a:lnSpc>
            </a:pPr>
            <a:r>
              <a:rPr lang="de-DE" sz="1600" dirty="0" smtClean="0">
                <a:solidFill>
                  <a:schemeClr val="tx1"/>
                </a:solidFill>
              </a:rPr>
              <a:t>           </a:t>
            </a:r>
            <a:r>
              <a:rPr lang="de-DE" sz="1400" dirty="0" smtClean="0">
                <a:solidFill>
                  <a:schemeClr val="tx1"/>
                </a:solidFill>
              </a:rPr>
              <a:t>Kristin </a:t>
            </a:r>
            <a:r>
              <a:rPr lang="de-DE" sz="1400" dirty="0" err="1" smtClean="0">
                <a:solidFill>
                  <a:schemeClr val="tx1"/>
                </a:solidFill>
              </a:rPr>
              <a:t>Rosga</a:t>
            </a:r>
            <a:r>
              <a:rPr lang="de-DE" sz="1400" dirty="0">
                <a:solidFill>
                  <a:schemeClr val="tx1"/>
                </a:solidFill>
              </a:rPr>
              <a:t> </a:t>
            </a:r>
            <a:r>
              <a:rPr lang="de-DE" sz="1400" b="0" dirty="0" smtClean="0">
                <a:solidFill>
                  <a:schemeClr val="tx1"/>
                </a:solidFill>
              </a:rPr>
              <a:t>				  		  </a:t>
            </a:r>
            <a:r>
              <a:rPr lang="de-DE" sz="1400" dirty="0">
                <a:solidFill>
                  <a:schemeClr val="tx1"/>
                </a:solidFill>
              </a:rPr>
              <a:t>Johanna Bock &amp; Dr. Petra </a:t>
            </a:r>
            <a:r>
              <a:rPr lang="de-DE" sz="1400" dirty="0" err="1">
                <a:solidFill>
                  <a:schemeClr val="tx1"/>
                </a:solidFill>
              </a:rPr>
              <a:t>Delphendahl</a:t>
            </a:r>
            <a:r>
              <a:rPr lang="de-DE" sz="1400" dirty="0">
                <a:solidFill>
                  <a:schemeClr val="tx1"/>
                </a:solidFill>
              </a:rPr>
              <a:t> </a:t>
            </a:r>
            <a:endParaRPr lang="de-DE" sz="1400" dirty="0" smtClean="0">
              <a:solidFill>
                <a:schemeClr val="tx1"/>
              </a:solidFill>
            </a:endParaRPr>
          </a:p>
          <a:p>
            <a:pPr>
              <a:lnSpc>
                <a:spcPct val="150000"/>
              </a:lnSpc>
            </a:pPr>
            <a:r>
              <a:rPr lang="de-DE" sz="1100" b="0" dirty="0" smtClean="0">
                <a:solidFill>
                  <a:schemeClr val="tx1"/>
                </a:solidFill>
              </a:rPr>
              <a:t>   Zentrum für Schulpsychologie Düsseldorf            		 Landesstelle </a:t>
            </a:r>
            <a:r>
              <a:rPr lang="de-DE" sz="1100" b="0" dirty="0">
                <a:solidFill>
                  <a:schemeClr val="tx1"/>
                </a:solidFill>
              </a:rPr>
              <a:t>Schulpsychologie und Schulpsychologisches 											   </a:t>
            </a:r>
            <a:r>
              <a:rPr lang="de-DE" sz="1100" b="0" dirty="0" smtClean="0">
                <a:solidFill>
                  <a:schemeClr val="tx1"/>
                </a:solidFill>
              </a:rPr>
              <a:t>			Krisenmanagement </a:t>
            </a:r>
            <a:r>
              <a:rPr lang="de-DE" sz="1100" b="0" dirty="0">
                <a:solidFill>
                  <a:schemeClr val="tx1"/>
                </a:solidFill>
              </a:rPr>
              <a:t>NRW, </a:t>
            </a:r>
            <a:r>
              <a:rPr lang="de-DE" sz="1100" b="0" dirty="0" smtClean="0">
                <a:solidFill>
                  <a:schemeClr val="tx1"/>
                </a:solidFill>
              </a:rPr>
              <a:t>LASP</a:t>
            </a:r>
            <a:endParaRPr lang="de-DE" sz="1100" b="0" dirty="0">
              <a:solidFill>
                <a:schemeClr val="tx1"/>
              </a:solidFill>
            </a:endParaRPr>
          </a:p>
          <a:p>
            <a:pPr>
              <a:lnSpc>
                <a:spcPct val="100000"/>
              </a:lnSpc>
            </a:pPr>
            <a:endParaRPr lang="de-DE" sz="1200" b="0" dirty="0" smtClean="0">
              <a:solidFill>
                <a:schemeClr val="tx1"/>
              </a:solidFill>
            </a:endParaRPr>
          </a:p>
          <a:p>
            <a:pPr>
              <a:lnSpc>
                <a:spcPct val="100000"/>
              </a:lnSpc>
            </a:pPr>
            <a:r>
              <a:rPr lang="de-DE" sz="1600" b="0" dirty="0" smtClean="0">
                <a:solidFill>
                  <a:schemeClr val="tx1"/>
                </a:solidFill>
              </a:rPr>
              <a:t> </a:t>
            </a:r>
            <a:endParaRPr lang="de-DE" sz="1200" b="0" dirty="0" smtClean="0">
              <a:solidFill>
                <a:schemeClr val="tx1"/>
              </a:solidFill>
            </a:endParaRPr>
          </a:p>
        </p:txBody>
      </p:sp>
      <p:sp>
        <p:nvSpPr>
          <p:cNvPr id="3" name="Titel 2"/>
          <p:cNvSpPr>
            <a:spLocks noGrp="1"/>
          </p:cNvSpPr>
          <p:nvPr>
            <p:ph type="title"/>
          </p:nvPr>
        </p:nvSpPr>
        <p:spPr/>
        <p:txBody>
          <a:bodyPr/>
          <a:lstStyle/>
          <a:p>
            <a:r>
              <a:rPr lang="de-DE" sz="1800" b="1" dirty="0" smtClean="0"/>
              <a:t>Fachtag Landesarbeitskreis Jugendhilfe, Schule &amp; Polizei NRW</a:t>
            </a:r>
            <a:endParaRPr lang="de-DE" sz="1800" b="1" dirty="0"/>
          </a:p>
        </p:txBody>
      </p:sp>
      <p:sp>
        <p:nvSpPr>
          <p:cNvPr id="4" name="Vertikaler Textplatzhalter 3"/>
          <p:cNvSpPr>
            <a:spLocks noGrp="1"/>
          </p:cNvSpPr>
          <p:nvPr>
            <p:ph type="body" orient="vert" idx="13"/>
          </p:nvPr>
        </p:nvSpPr>
        <p:spPr/>
        <p:txBody>
          <a:bodyPr/>
          <a:lstStyle/>
          <a:p>
            <a:r>
              <a:rPr lang="de-DE" sz="1600" dirty="0" smtClean="0"/>
              <a:t>Neuss, 22.09.2022</a:t>
            </a:r>
            <a:endParaRPr lang="de-DE" sz="1600" dirty="0"/>
          </a:p>
        </p:txBody>
      </p:sp>
      <p:sp>
        <p:nvSpPr>
          <p:cNvPr id="5" name="Foliennummernplatzhalter 4"/>
          <p:cNvSpPr>
            <a:spLocks noGrp="1"/>
          </p:cNvSpPr>
          <p:nvPr>
            <p:ph type="sldNum" sz="quarter" idx="4294967295"/>
          </p:nvPr>
        </p:nvSpPr>
        <p:spPr>
          <a:xfrm>
            <a:off x="360362" y="5400000"/>
            <a:ext cx="2680200" cy="312358"/>
          </a:xfrm>
        </p:spPr>
        <p:txBody>
          <a:bodyPr/>
          <a:lstStyle/>
          <a:p>
            <a:fld id="{F7C2E025-60DE-4A0E-BABB-F88F666FDC3D}" type="slidenum">
              <a:rPr lang="de-DE" smtClean="0"/>
              <a:pPr/>
              <a:t>1</a:t>
            </a:fld>
            <a:endParaRPr lang="de-DE" dirty="0"/>
          </a:p>
        </p:txBody>
      </p:sp>
    </p:spTree>
    <p:extLst>
      <p:ext uri="{BB962C8B-B14F-4D97-AF65-F5344CB8AC3E}">
        <p14:creationId xmlns:p14="http://schemas.microsoft.com/office/powerpoint/2010/main" val="3238237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10</a:t>
            </a:fld>
            <a:r>
              <a:rPr lang="de-DE" dirty="0" smtClean="0">
                <a:solidFill>
                  <a:srgbClr val="009EE3"/>
                </a:solidFill>
              </a:rPr>
              <a:t> -</a:t>
            </a:r>
            <a:r>
              <a:rPr lang="de-DE" dirty="0" smtClean="0"/>
              <a:t> </a:t>
            </a:r>
            <a:r>
              <a:rPr lang="de-DE" dirty="0" smtClean="0">
                <a:solidFill>
                  <a:srgbClr val="009EE3"/>
                </a:solidFill>
              </a:rPr>
              <a:t>Zentrum für Schulpsychologie Düsseldorf</a:t>
            </a:r>
          </a:p>
          <a:p>
            <a:endParaRPr lang="de-DE" dirty="0">
              <a:solidFill>
                <a:srgbClr val="009EE3"/>
              </a:solidFill>
            </a:endParaRPr>
          </a:p>
        </p:txBody>
      </p:sp>
      <p:sp>
        <p:nvSpPr>
          <p:cNvPr id="3" name="Titel 2"/>
          <p:cNvSpPr>
            <a:spLocks noGrp="1"/>
          </p:cNvSpPr>
          <p:nvPr>
            <p:ph type="title"/>
          </p:nvPr>
        </p:nvSpPr>
        <p:spPr/>
        <p:txBody>
          <a:bodyPr/>
          <a:lstStyle/>
          <a:p>
            <a:r>
              <a:rPr lang="de-DE" sz="2000" b="1" dirty="0"/>
              <a:t>Schutzkonzepte gegen sexualisierte Gewalt in Schulen</a:t>
            </a:r>
          </a:p>
        </p:txBody>
      </p:sp>
      <p:sp>
        <p:nvSpPr>
          <p:cNvPr id="4" name="Vertikaler Textplatzhalter 3"/>
          <p:cNvSpPr>
            <a:spLocks noGrp="1"/>
          </p:cNvSpPr>
          <p:nvPr>
            <p:ph type="body" orient="vert" idx="13"/>
          </p:nvPr>
        </p:nvSpPr>
        <p:spPr>
          <a:xfrm>
            <a:off x="360363" y="661960"/>
            <a:ext cx="8424862" cy="288000"/>
          </a:xfrm>
        </p:spPr>
        <p:txBody>
          <a:bodyPr/>
          <a:lstStyle/>
          <a:p>
            <a:r>
              <a:rPr lang="de-DE" sz="1600" dirty="0" smtClean="0"/>
              <a:t>Bundeskampagne „Kein Raum für Missbrauch“</a:t>
            </a:r>
            <a:endParaRPr lang="de-DE" sz="1600" dirty="0"/>
          </a:p>
        </p:txBody>
      </p:sp>
      <p:sp>
        <p:nvSpPr>
          <p:cNvPr id="5" name="Vertikaler Textplatzhalter 4"/>
          <p:cNvSpPr>
            <a:spLocks noGrp="1"/>
          </p:cNvSpPr>
          <p:nvPr>
            <p:ph type="body" orient="vert" idx="16"/>
          </p:nvPr>
        </p:nvSpPr>
        <p:spPr/>
        <p:txBody>
          <a:bodyPr/>
          <a:lstStyle/>
          <a:p>
            <a:pPr>
              <a:buClr>
                <a:schemeClr val="accent1"/>
              </a:buClr>
              <a:buFont typeface="Wingdings" panose="05000000000000000000" pitchFamily="2" charset="2"/>
              <a:buChar char="§"/>
            </a:pPr>
            <a:endParaRPr lang="de-DE" sz="1800" dirty="0" smtClean="0"/>
          </a:p>
          <a:p>
            <a:pPr marL="0" indent="0">
              <a:buClr>
                <a:schemeClr val="accent1"/>
              </a:buClr>
              <a:buNone/>
            </a:pPr>
            <a:endParaRPr lang="de-DE" sz="1800" dirty="0" smtClean="0"/>
          </a:p>
          <a:p>
            <a:pPr>
              <a:buClr>
                <a:schemeClr val="accent1"/>
              </a:buClr>
              <a:buFont typeface="Wingdings" panose="05000000000000000000" pitchFamily="2" charset="2"/>
              <a:buChar char="§"/>
            </a:pPr>
            <a:endParaRPr lang="de-DE" sz="1800" dirty="0" smtClean="0"/>
          </a:p>
          <a:p>
            <a:pPr>
              <a:buClr>
                <a:schemeClr val="accent1"/>
              </a:buClr>
              <a:buFont typeface="Wingdings" panose="05000000000000000000" pitchFamily="2" charset="2"/>
              <a:buChar char="§"/>
            </a:pPr>
            <a:r>
              <a:rPr lang="de-DE" sz="1800" dirty="0" smtClean="0"/>
              <a:t>2013</a:t>
            </a:r>
            <a:r>
              <a:rPr lang="de-DE" sz="1800" dirty="0"/>
              <a:t>: Beginn der </a:t>
            </a:r>
            <a:r>
              <a:rPr lang="de-DE" sz="1800" dirty="0" smtClean="0"/>
              <a:t>Initiative</a:t>
            </a:r>
          </a:p>
          <a:p>
            <a:pPr>
              <a:buClr>
                <a:schemeClr val="accent1"/>
              </a:buClr>
              <a:buFont typeface="Wingdings" panose="05000000000000000000" pitchFamily="2" charset="2"/>
              <a:buChar char="§"/>
            </a:pPr>
            <a:endParaRPr lang="de-DE" sz="1800" dirty="0"/>
          </a:p>
          <a:p>
            <a:pPr>
              <a:buClr>
                <a:schemeClr val="accent1"/>
              </a:buClr>
              <a:buFont typeface="Wingdings" panose="05000000000000000000" pitchFamily="2" charset="2"/>
              <a:buChar char="§"/>
            </a:pPr>
            <a:endParaRPr lang="de-DE" sz="1800" dirty="0" smtClean="0"/>
          </a:p>
          <a:p>
            <a:pPr>
              <a:buClr>
                <a:schemeClr val="accent1"/>
              </a:buClr>
              <a:buFont typeface="Wingdings" panose="05000000000000000000" pitchFamily="2" charset="2"/>
              <a:buChar char="§"/>
            </a:pPr>
            <a:r>
              <a:rPr lang="de-DE" sz="1800" dirty="0" smtClean="0"/>
              <a:t>2016</a:t>
            </a:r>
            <a:r>
              <a:rPr lang="de-DE" sz="1800" dirty="0"/>
              <a:t>: Schule gegen sexuelle Gewalt </a:t>
            </a:r>
          </a:p>
          <a:p>
            <a:endParaRPr lang="de-DE" dirty="0"/>
          </a:p>
        </p:txBody>
      </p:sp>
      <p:pic>
        <p:nvPicPr>
          <p:cNvPr id="7" name="Picture 2" descr="Kein Raum für Missbrauch">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6832" y="1336678"/>
            <a:ext cx="2273926" cy="3031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56226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11</a:t>
            </a:fld>
            <a:r>
              <a:rPr lang="de-DE" dirty="0" smtClean="0">
                <a:solidFill>
                  <a:srgbClr val="009EE3"/>
                </a:solidFill>
              </a:rPr>
              <a:t> -</a:t>
            </a:r>
            <a:r>
              <a:rPr lang="de-DE" dirty="0" smtClean="0"/>
              <a:t> </a:t>
            </a:r>
            <a:r>
              <a:rPr lang="de-DE" dirty="0" smtClean="0">
                <a:solidFill>
                  <a:srgbClr val="009EE3"/>
                </a:solidFill>
              </a:rPr>
              <a:t>Zentrum für Schulpsychologie Düsseldorf</a:t>
            </a:r>
          </a:p>
          <a:p>
            <a:endParaRPr lang="de-DE" dirty="0">
              <a:solidFill>
                <a:srgbClr val="009EE3"/>
              </a:solidFill>
            </a:endParaRPr>
          </a:p>
        </p:txBody>
      </p:sp>
      <p:sp>
        <p:nvSpPr>
          <p:cNvPr id="3" name="Titel 2"/>
          <p:cNvSpPr>
            <a:spLocks noGrp="1"/>
          </p:cNvSpPr>
          <p:nvPr>
            <p:ph type="title"/>
          </p:nvPr>
        </p:nvSpPr>
        <p:spPr/>
        <p:txBody>
          <a:bodyPr/>
          <a:lstStyle/>
          <a:p>
            <a:r>
              <a:rPr lang="de-DE" sz="2000" b="1" dirty="0"/>
              <a:t>Schutzkonzepte gegen sexualisierte Gewalt in Schulen</a:t>
            </a:r>
          </a:p>
        </p:txBody>
      </p:sp>
      <p:sp>
        <p:nvSpPr>
          <p:cNvPr id="4" name="Vertikaler Textplatzhalter 3"/>
          <p:cNvSpPr>
            <a:spLocks noGrp="1"/>
          </p:cNvSpPr>
          <p:nvPr>
            <p:ph type="body" orient="vert" idx="13"/>
          </p:nvPr>
        </p:nvSpPr>
        <p:spPr>
          <a:xfrm>
            <a:off x="360363" y="661960"/>
            <a:ext cx="8424862" cy="288000"/>
          </a:xfrm>
        </p:spPr>
        <p:txBody>
          <a:bodyPr/>
          <a:lstStyle/>
          <a:p>
            <a:r>
              <a:rPr lang="de-DE" sz="1600" dirty="0" smtClean="0"/>
              <a:t>Bundeskampagne „Kein Raum für Missbrauch“</a:t>
            </a:r>
            <a:endParaRPr lang="de-DE" sz="1600" dirty="0"/>
          </a:p>
        </p:txBody>
      </p:sp>
      <p:sp>
        <p:nvSpPr>
          <p:cNvPr id="5" name="Vertikaler Textplatzhalter 4"/>
          <p:cNvSpPr>
            <a:spLocks noGrp="1"/>
          </p:cNvSpPr>
          <p:nvPr>
            <p:ph type="body" orient="vert" idx="16"/>
          </p:nvPr>
        </p:nvSpPr>
        <p:spPr/>
        <p:txBody>
          <a:bodyPr/>
          <a:lstStyle/>
          <a:p>
            <a:pPr marL="0" indent="0">
              <a:buNone/>
            </a:pPr>
            <a:endParaRPr lang="de-DE" b="1" dirty="0" smtClean="0"/>
          </a:p>
          <a:p>
            <a:pPr marL="0" indent="0">
              <a:buNone/>
            </a:pPr>
            <a:endParaRPr lang="de-DE" sz="1800" b="1" dirty="0" smtClean="0"/>
          </a:p>
          <a:p>
            <a:pPr marL="0" indent="0">
              <a:buNone/>
            </a:pPr>
            <a:r>
              <a:rPr lang="de-DE" sz="1800" b="1" dirty="0" smtClean="0"/>
              <a:t>Potentialanalyse</a:t>
            </a:r>
            <a:endParaRPr lang="de-DE" sz="1800" b="1" dirty="0"/>
          </a:p>
          <a:p>
            <a:pPr marL="342900" indent="-342900">
              <a:buClr>
                <a:srgbClr val="009EE3"/>
              </a:buClr>
              <a:buFont typeface="Wingdings" panose="05000000000000000000" pitchFamily="2" charset="2"/>
              <a:buChar char="§"/>
            </a:pPr>
            <a:r>
              <a:rPr lang="de-DE" sz="1800" dirty="0"/>
              <a:t>bereits vorhandenes nicht übersehen </a:t>
            </a:r>
            <a:endParaRPr lang="de-DE" sz="1800" dirty="0" smtClean="0"/>
          </a:p>
          <a:p>
            <a:pPr marL="342900" indent="-342900">
              <a:buClr>
                <a:srgbClr val="009EE3"/>
              </a:buClr>
              <a:buFont typeface="Wingdings" panose="05000000000000000000" pitchFamily="2" charset="2"/>
              <a:buChar char="§"/>
            </a:pPr>
            <a:r>
              <a:rPr lang="de-DE" sz="1800" dirty="0" smtClean="0"/>
              <a:t>keine </a:t>
            </a:r>
            <a:r>
              <a:rPr lang="de-DE" sz="1800" dirty="0"/>
              <a:t>Schule fängt bei Null an!</a:t>
            </a:r>
          </a:p>
          <a:p>
            <a:pPr marL="0" indent="0">
              <a:buNone/>
            </a:pPr>
            <a:endParaRPr lang="de-DE" sz="1800" dirty="0"/>
          </a:p>
          <a:p>
            <a:pPr marL="0" indent="0">
              <a:buNone/>
            </a:pPr>
            <a:r>
              <a:rPr lang="de-DE" sz="1800" b="1" dirty="0"/>
              <a:t>Gefährdungsanalyse</a:t>
            </a:r>
          </a:p>
          <a:p>
            <a:pPr marL="342900" indent="-342900">
              <a:buClr>
                <a:srgbClr val="009EE3"/>
              </a:buClr>
              <a:buFont typeface="Wingdings" panose="05000000000000000000" pitchFamily="2" charset="2"/>
              <a:buChar char="§"/>
            </a:pPr>
            <a:r>
              <a:rPr lang="de-DE" sz="1800" dirty="0"/>
              <a:t>Schule nicht zum Tatort werden </a:t>
            </a:r>
            <a:r>
              <a:rPr lang="de-DE" sz="1800" dirty="0" smtClean="0"/>
              <a:t>lassen</a:t>
            </a:r>
          </a:p>
          <a:p>
            <a:pPr marL="342900" indent="-342900">
              <a:buClr>
                <a:srgbClr val="009EE3"/>
              </a:buClr>
              <a:buFont typeface="Wingdings" panose="05000000000000000000" pitchFamily="2" charset="2"/>
              <a:buChar char="§"/>
            </a:pPr>
            <a:r>
              <a:rPr lang="de-DE" sz="1800" dirty="0" smtClean="0"/>
              <a:t>Schule </a:t>
            </a:r>
            <a:r>
              <a:rPr lang="de-DE" sz="1800" dirty="0"/>
              <a:t>als Kompetenzort</a:t>
            </a:r>
          </a:p>
          <a:p>
            <a:pPr marL="0" indent="0">
              <a:buNone/>
            </a:pPr>
            <a:endParaRPr lang="de-DE" dirty="0"/>
          </a:p>
        </p:txBody>
      </p:sp>
      <p:pic>
        <p:nvPicPr>
          <p:cNvPr id="6" name="Picture 2" descr="Kein Raum für Missbrauch">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6832" y="1336678"/>
            <a:ext cx="2273926" cy="3031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1273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12</a:t>
            </a:fld>
            <a:r>
              <a:rPr lang="de-DE" dirty="0" smtClean="0">
                <a:solidFill>
                  <a:srgbClr val="009EE3"/>
                </a:solidFill>
              </a:rPr>
              <a:t> -</a:t>
            </a:r>
            <a:r>
              <a:rPr lang="de-DE" dirty="0" smtClean="0"/>
              <a:t> </a:t>
            </a:r>
            <a:r>
              <a:rPr lang="de-DE" dirty="0" smtClean="0">
                <a:solidFill>
                  <a:srgbClr val="009EE3"/>
                </a:solidFill>
              </a:rPr>
              <a:t>Zentrum für Schulpsychologie Düsseldorf</a:t>
            </a:r>
          </a:p>
          <a:p>
            <a:endParaRPr lang="de-DE" dirty="0">
              <a:solidFill>
                <a:srgbClr val="009EE3"/>
              </a:solidFill>
            </a:endParaRPr>
          </a:p>
        </p:txBody>
      </p:sp>
      <p:sp>
        <p:nvSpPr>
          <p:cNvPr id="3" name="Titel 2"/>
          <p:cNvSpPr>
            <a:spLocks noGrp="1"/>
          </p:cNvSpPr>
          <p:nvPr>
            <p:ph type="title"/>
          </p:nvPr>
        </p:nvSpPr>
        <p:spPr/>
        <p:txBody>
          <a:bodyPr/>
          <a:lstStyle/>
          <a:p>
            <a:r>
              <a:rPr lang="de-DE" sz="2000" b="1" dirty="0"/>
              <a:t>Schutzkonzepte gegen sexualisierte Gewalt in Schulen</a:t>
            </a:r>
          </a:p>
        </p:txBody>
      </p:sp>
      <p:sp>
        <p:nvSpPr>
          <p:cNvPr id="4" name="Vertikaler Textplatzhalter 3"/>
          <p:cNvSpPr>
            <a:spLocks noGrp="1"/>
          </p:cNvSpPr>
          <p:nvPr>
            <p:ph type="body" orient="vert" idx="13"/>
          </p:nvPr>
        </p:nvSpPr>
        <p:spPr>
          <a:xfrm>
            <a:off x="360363" y="661960"/>
            <a:ext cx="8424862" cy="288000"/>
          </a:xfrm>
        </p:spPr>
        <p:txBody>
          <a:bodyPr/>
          <a:lstStyle/>
          <a:p>
            <a:r>
              <a:rPr lang="de-DE" sz="1600" dirty="0" smtClean="0"/>
              <a:t>Bausteine der Bundeskampagne „Kein Raum für Missbrauch“</a:t>
            </a:r>
            <a:endParaRPr lang="de-DE" sz="1600" dirty="0"/>
          </a:p>
        </p:txBody>
      </p:sp>
      <p:graphicFrame>
        <p:nvGraphicFramePr>
          <p:cNvPr id="6" name="Inhaltsplatzhalter 4"/>
          <p:cNvGraphicFramePr>
            <a:graphicFrameLocks noGrp="1"/>
          </p:cNvGraphicFramePr>
          <p:nvPr>
            <p:ph idx="1"/>
            <p:extLst>
              <p:ext uri="{D42A27DB-BD31-4B8C-83A1-F6EECF244321}">
                <p14:modId xmlns:p14="http://schemas.microsoft.com/office/powerpoint/2010/main" val="1617742027"/>
              </p:ext>
            </p:extLst>
          </p:nvPr>
        </p:nvGraphicFramePr>
        <p:xfrm>
          <a:off x="1180547" y="1117648"/>
          <a:ext cx="6530893" cy="34162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050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728AF14A-FA4A-4FA6-86DF-4A86B627E14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78F9D2B8-3A51-4FFF-B317-AB7B190C57D1}"/>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53DA0D77-1621-4043-83DE-AF0E021A7BE0}"/>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2761FA5A-9080-40D0-9D06-4D10720CF355}"/>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5366C753-43E1-4601-A94B-50D048346D1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16FEB7D8-D661-4FCA-9B92-B79961AC43EB}"/>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50ABE332-4FE7-4920-B1AD-F0E643F04818}"/>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5E461E58-C516-4C63-A882-04786807AB47}"/>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CE0BD8F5-05EA-4206-8578-E0D0BCE2824D}"/>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3E0B4B94-C828-4FC9-B956-2EF4734A68F1}"/>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graphicEl>
                                              <a:dgm id="{A7CCEC93-57CC-48DA-A528-9F4CFE942772}"/>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graphicEl>
                                              <a:dgm id="{ECA89EF5-49C2-474F-B459-9994EB59CA16}"/>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
                                            <p:graphicEl>
                                              <a:dgm id="{50337405-E1AF-43BD-BA6E-6FB4BFE5EA2F}"/>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dgm id="{68AB3357-05BB-4C71-88FF-A680DD5021C6}"/>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graphicEl>
                                              <a:dgm id="{E4EB2F7A-2317-4D96-9FF8-26F3BD084F34}"/>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graphicEl>
                                              <a:dgm id="{023F6675-02EB-42D3-BA82-7E155C8B0C0F}"/>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
                                            <p:graphicEl>
                                              <a:dgm id="{FFFAB952-C3A5-43D3-AE5B-86D09ABE4C0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13</a:t>
            </a:fld>
            <a:r>
              <a:rPr lang="de-DE" dirty="0" smtClean="0">
                <a:solidFill>
                  <a:srgbClr val="009EE3"/>
                </a:solidFill>
              </a:rPr>
              <a:t> -</a:t>
            </a:r>
            <a:r>
              <a:rPr lang="de-DE" dirty="0" smtClean="0"/>
              <a:t> </a:t>
            </a:r>
            <a:r>
              <a:rPr lang="de-DE" dirty="0" smtClean="0">
                <a:solidFill>
                  <a:srgbClr val="009EE3"/>
                </a:solidFill>
              </a:rPr>
              <a:t>Zentrum für Schulpsychologie Düsseldorf</a:t>
            </a:r>
          </a:p>
          <a:p>
            <a:endParaRPr lang="de-DE" dirty="0">
              <a:solidFill>
                <a:srgbClr val="009EE3"/>
              </a:solidFill>
            </a:endParaRPr>
          </a:p>
        </p:txBody>
      </p:sp>
      <p:sp>
        <p:nvSpPr>
          <p:cNvPr id="3" name="Titel 2"/>
          <p:cNvSpPr>
            <a:spLocks noGrp="1"/>
          </p:cNvSpPr>
          <p:nvPr>
            <p:ph type="title"/>
          </p:nvPr>
        </p:nvSpPr>
        <p:spPr/>
        <p:txBody>
          <a:bodyPr/>
          <a:lstStyle/>
          <a:p>
            <a:r>
              <a:rPr lang="de-DE" sz="2000" b="1" dirty="0"/>
              <a:t>Schutzkonzepte gegen sexualisierte Gewalt in Schulen</a:t>
            </a:r>
          </a:p>
        </p:txBody>
      </p:sp>
      <p:sp>
        <p:nvSpPr>
          <p:cNvPr id="4" name="Vertikaler Textplatzhalter 3"/>
          <p:cNvSpPr>
            <a:spLocks noGrp="1"/>
          </p:cNvSpPr>
          <p:nvPr>
            <p:ph type="body" orient="vert" idx="13"/>
          </p:nvPr>
        </p:nvSpPr>
        <p:spPr>
          <a:xfrm>
            <a:off x="360363" y="661960"/>
            <a:ext cx="8424862" cy="288000"/>
          </a:xfrm>
        </p:spPr>
        <p:txBody>
          <a:bodyPr/>
          <a:lstStyle/>
          <a:p>
            <a:r>
              <a:rPr lang="de-DE" sz="1600" dirty="0" smtClean="0"/>
              <a:t>Bausteine der Bundeskampagne – Exemplarischer Einblick</a:t>
            </a:r>
            <a:endParaRPr lang="de-DE" sz="1600" dirty="0"/>
          </a:p>
        </p:txBody>
      </p:sp>
      <p:sp>
        <p:nvSpPr>
          <p:cNvPr id="5" name="Vertikaler Textplatzhalter 4"/>
          <p:cNvSpPr>
            <a:spLocks noGrp="1"/>
          </p:cNvSpPr>
          <p:nvPr>
            <p:ph type="body" orient="vert" idx="16"/>
          </p:nvPr>
        </p:nvSpPr>
        <p:spPr>
          <a:xfrm>
            <a:off x="3188472" y="1604499"/>
            <a:ext cx="5318456" cy="2243292"/>
          </a:xfrm>
        </p:spPr>
        <p:txBody>
          <a:bodyPr/>
          <a:lstStyle/>
          <a:p>
            <a:pPr marL="342900" lvl="0" indent="-342900" defTabSz="457200">
              <a:spcBef>
                <a:spcPct val="20000"/>
              </a:spcBef>
              <a:spcAft>
                <a:spcPts val="600"/>
              </a:spcAft>
              <a:buClr>
                <a:schemeClr val="accent1"/>
              </a:buClr>
              <a:buSzPct val="92000"/>
              <a:buFont typeface="Wingdings" panose="05000000000000000000" pitchFamily="2" charset="2"/>
              <a:buChar char="§"/>
            </a:pPr>
            <a:r>
              <a:rPr lang="de-DE" sz="1800" dirty="0">
                <a:solidFill>
                  <a:srgbClr val="373545"/>
                </a:solidFill>
                <a:latin typeface="Verdana" panose="020B0604030504040204" pitchFamily="34" charset="0"/>
                <a:ea typeface="Verdana" panose="020B0604030504040204" pitchFamily="34" charset="0"/>
                <a:cs typeface="+mn-cs"/>
              </a:rPr>
              <a:t>möglichst früh im Prozess entwickeln – ggf. sind Pläne zum Umgang mit Kindeswohlgefährdung zu prüfen und zu ergänzen (s. </a:t>
            </a:r>
            <a:r>
              <a:rPr lang="de-DE" sz="1800" dirty="0" smtClean="0">
                <a:solidFill>
                  <a:srgbClr val="373545"/>
                </a:solidFill>
                <a:latin typeface="Verdana" panose="020B0604030504040204" pitchFamily="34" charset="0"/>
                <a:ea typeface="Verdana" panose="020B0604030504040204" pitchFamily="34" charset="0"/>
                <a:cs typeface="+mn-cs"/>
              </a:rPr>
              <a:t>Potentialanalyse)</a:t>
            </a:r>
          </a:p>
          <a:p>
            <a:pPr marL="342900" lvl="0" indent="-342900" defTabSz="457200">
              <a:spcBef>
                <a:spcPct val="20000"/>
              </a:spcBef>
              <a:spcAft>
                <a:spcPts val="600"/>
              </a:spcAft>
              <a:buClr>
                <a:schemeClr val="accent1"/>
              </a:buClr>
              <a:buSzPct val="92000"/>
              <a:buFont typeface="Wingdings" panose="05000000000000000000" pitchFamily="2" charset="2"/>
              <a:buChar char="§"/>
            </a:pPr>
            <a:r>
              <a:rPr lang="de-DE" sz="1800" dirty="0" smtClean="0">
                <a:solidFill>
                  <a:srgbClr val="373545"/>
                </a:solidFill>
                <a:latin typeface="Verdana" panose="020B0604030504040204" pitchFamily="34" charset="0"/>
                <a:ea typeface="Verdana" panose="020B0604030504040204" pitchFamily="34" charset="0"/>
                <a:cs typeface="+mn-cs"/>
              </a:rPr>
              <a:t>Umgang </a:t>
            </a:r>
            <a:r>
              <a:rPr lang="de-DE" sz="1800" dirty="0">
                <a:solidFill>
                  <a:srgbClr val="373545"/>
                </a:solidFill>
                <a:latin typeface="Verdana" panose="020B0604030504040204" pitchFamily="34" charset="0"/>
                <a:ea typeface="Verdana" panose="020B0604030504040204" pitchFamily="34" charset="0"/>
                <a:cs typeface="+mn-cs"/>
              </a:rPr>
              <a:t>für die drei K</a:t>
            </a:r>
            <a:r>
              <a:rPr lang="de-DE" sz="1800" dirty="0" smtClean="0">
                <a:solidFill>
                  <a:srgbClr val="373545"/>
                </a:solidFill>
                <a:latin typeface="Verdana" panose="020B0604030504040204" pitchFamily="34" charset="0"/>
                <a:ea typeface="Verdana" panose="020B0604030504040204" pitchFamily="34" charset="0"/>
                <a:cs typeface="+mn-cs"/>
              </a:rPr>
              <a:t>onstellationen:</a:t>
            </a:r>
          </a:p>
          <a:p>
            <a:pPr marL="757637" lvl="1" indent="-342900" defTabSz="457200">
              <a:spcBef>
                <a:spcPct val="20000"/>
              </a:spcBef>
              <a:spcAft>
                <a:spcPts val="600"/>
              </a:spcAft>
              <a:buClr>
                <a:schemeClr val="accent1"/>
              </a:buClr>
              <a:buSzPct val="92000"/>
              <a:buFont typeface="Wingdings" panose="05000000000000000000" pitchFamily="2" charset="2"/>
              <a:buChar char="§"/>
            </a:pPr>
            <a:r>
              <a:rPr lang="de-DE" sz="1600" dirty="0" smtClean="0">
                <a:solidFill>
                  <a:srgbClr val="373545"/>
                </a:solidFill>
                <a:latin typeface="Verdana" panose="020B0604030504040204" pitchFamily="34" charset="0"/>
                <a:ea typeface="Verdana" panose="020B0604030504040204" pitchFamily="34" charset="0"/>
                <a:cs typeface="+mn-cs"/>
              </a:rPr>
              <a:t>Übergriff </a:t>
            </a:r>
            <a:r>
              <a:rPr lang="de-DE" sz="1600" dirty="0">
                <a:solidFill>
                  <a:srgbClr val="373545"/>
                </a:solidFill>
                <a:latin typeface="Verdana" panose="020B0604030504040204" pitchFamily="34" charset="0"/>
                <a:ea typeface="Verdana" panose="020B0604030504040204" pitchFamily="34" charset="0"/>
                <a:cs typeface="+mn-cs"/>
              </a:rPr>
              <a:t>außerhalb der </a:t>
            </a:r>
            <a:r>
              <a:rPr lang="de-DE" sz="1600" dirty="0" smtClean="0">
                <a:solidFill>
                  <a:srgbClr val="373545"/>
                </a:solidFill>
                <a:latin typeface="Verdana" panose="020B0604030504040204" pitchFamily="34" charset="0"/>
                <a:ea typeface="Verdana" panose="020B0604030504040204" pitchFamily="34" charset="0"/>
                <a:cs typeface="+mn-cs"/>
              </a:rPr>
              <a:t>Schule</a:t>
            </a:r>
          </a:p>
          <a:p>
            <a:pPr marL="757637" lvl="1" indent="-342900" defTabSz="457200">
              <a:spcBef>
                <a:spcPct val="20000"/>
              </a:spcBef>
              <a:spcAft>
                <a:spcPts val="600"/>
              </a:spcAft>
              <a:buClr>
                <a:schemeClr val="accent1"/>
              </a:buClr>
              <a:buSzPct val="92000"/>
              <a:buFont typeface="Wingdings" panose="05000000000000000000" pitchFamily="2" charset="2"/>
              <a:buChar char="§"/>
            </a:pPr>
            <a:r>
              <a:rPr lang="de-DE" sz="1600" dirty="0" smtClean="0">
                <a:solidFill>
                  <a:srgbClr val="373545"/>
                </a:solidFill>
                <a:latin typeface="Verdana" panose="020B0604030504040204" pitchFamily="34" charset="0"/>
                <a:ea typeface="Verdana" panose="020B0604030504040204" pitchFamily="34" charset="0"/>
                <a:cs typeface="+mn-cs"/>
              </a:rPr>
              <a:t>Übergriff innerhalb </a:t>
            </a:r>
            <a:r>
              <a:rPr lang="de-DE" sz="1600" dirty="0">
                <a:solidFill>
                  <a:srgbClr val="373545"/>
                </a:solidFill>
                <a:latin typeface="Verdana" panose="020B0604030504040204" pitchFamily="34" charset="0"/>
                <a:ea typeface="Verdana" panose="020B0604030504040204" pitchFamily="34" charset="0"/>
                <a:cs typeface="+mn-cs"/>
              </a:rPr>
              <a:t>durch </a:t>
            </a:r>
            <a:r>
              <a:rPr lang="de-DE" sz="1600" dirty="0" err="1" smtClean="0">
                <a:solidFill>
                  <a:srgbClr val="373545"/>
                </a:solidFill>
                <a:latin typeface="Verdana" panose="020B0604030504040204" pitchFamily="34" charset="0"/>
                <a:ea typeface="Verdana" panose="020B0604030504040204" pitchFamily="34" charset="0"/>
                <a:cs typeface="+mn-cs"/>
              </a:rPr>
              <a:t>Mitschüler:innen</a:t>
            </a:r>
            <a:endParaRPr lang="de-DE" sz="1600" dirty="0" smtClean="0">
              <a:solidFill>
                <a:srgbClr val="373545"/>
              </a:solidFill>
              <a:latin typeface="Verdana" panose="020B0604030504040204" pitchFamily="34" charset="0"/>
              <a:ea typeface="Verdana" panose="020B0604030504040204" pitchFamily="34" charset="0"/>
              <a:cs typeface="+mn-cs"/>
            </a:endParaRPr>
          </a:p>
          <a:p>
            <a:pPr marL="757637" lvl="1" indent="-342900" defTabSz="457200">
              <a:spcBef>
                <a:spcPct val="20000"/>
              </a:spcBef>
              <a:spcAft>
                <a:spcPts val="600"/>
              </a:spcAft>
              <a:buClr>
                <a:schemeClr val="accent1"/>
              </a:buClr>
              <a:buSzPct val="92000"/>
              <a:buFont typeface="Wingdings" panose="05000000000000000000" pitchFamily="2" charset="2"/>
              <a:buChar char="§"/>
            </a:pPr>
            <a:r>
              <a:rPr lang="de-DE" sz="1600" dirty="0" smtClean="0">
                <a:solidFill>
                  <a:srgbClr val="373545"/>
                </a:solidFill>
                <a:latin typeface="Verdana" panose="020B0604030504040204" pitchFamily="34" charset="0"/>
                <a:ea typeface="Verdana" panose="020B0604030504040204" pitchFamily="34" charset="0"/>
                <a:cs typeface="+mn-cs"/>
              </a:rPr>
              <a:t>Übergriff innerhalb </a:t>
            </a:r>
            <a:r>
              <a:rPr lang="de-DE" sz="1600" dirty="0">
                <a:solidFill>
                  <a:srgbClr val="373545"/>
                </a:solidFill>
                <a:latin typeface="Verdana" panose="020B0604030504040204" pitchFamily="34" charset="0"/>
                <a:ea typeface="Verdana" panose="020B0604030504040204" pitchFamily="34" charset="0"/>
                <a:cs typeface="+mn-cs"/>
              </a:rPr>
              <a:t>durch (pädagogisches) Personal</a:t>
            </a:r>
          </a:p>
          <a:p>
            <a:endParaRPr lang="de-DE" dirty="0"/>
          </a:p>
        </p:txBody>
      </p:sp>
      <p:grpSp>
        <p:nvGrpSpPr>
          <p:cNvPr id="9" name="Gruppieren 8"/>
          <p:cNvGrpSpPr/>
          <p:nvPr/>
        </p:nvGrpSpPr>
        <p:grpSpPr>
          <a:xfrm>
            <a:off x="360361" y="1897171"/>
            <a:ext cx="2311277" cy="1513937"/>
            <a:chOff x="300465" y="1268434"/>
            <a:chExt cx="1689497" cy="1013698"/>
          </a:xfrm>
        </p:grpSpPr>
        <p:sp>
          <p:nvSpPr>
            <p:cNvPr id="10" name="Abgerundetes Rechteck 9"/>
            <p:cNvSpPr/>
            <p:nvPr/>
          </p:nvSpPr>
          <p:spPr>
            <a:xfrm>
              <a:off x="300465" y="1268434"/>
              <a:ext cx="1689497" cy="1013698"/>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1" name="Abgerundetes Rechteck 4"/>
            <p:cNvSpPr txBox="1"/>
            <p:nvPr/>
          </p:nvSpPr>
          <p:spPr>
            <a:xfrm>
              <a:off x="330155" y="1298124"/>
              <a:ext cx="1630117" cy="9543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800" kern="1200" dirty="0" smtClean="0"/>
                <a:t>II Interventionsplan</a:t>
              </a:r>
              <a:endParaRPr lang="de-DE" sz="1800" kern="1200" dirty="0"/>
            </a:p>
          </p:txBody>
        </p:sp>
      </p:grpSp>
    </p:spTree>
    <p:extLst>
      <p:ext uri="{BB962C8B-B14F-4D97-AF65-F5344CB8AC3E}">
        <p14:creationId xmlns:p14="http://schemas.microsoft.com/office/powerpoint/2010/main" val="1554372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14</a:t>
            </a:fld>
            <a:r>
              <a:rPr lang="de-DE" dirty="0" smtClean="0">
                <a:solidFill>
                  <a:srgbClr val="009EE3"/>
                </a:solidFill>
              </a:rPr>
              <a:t> -</a:t>
            </a:r>
            <a:r>
              <a:rPr lang="de-DE" dirty="0" smtClean="0"/>
              <a:t> </a:t>
            </a:r>
            <a:r>
              <a:rPr lang="de-DE" dirty="0" smtClean="0">
                <a:solidFill>
                  <a:srgbClr val="009EE3"/>
                </a:solidFill>
              </a:rPr>
              <a:t>Zentrum für Schulpsychologie Düsseldorf</a:t>
            </a:r>
          </a:p>
          <a:p>
            <a:endParaRPr lang="de-DE" dirty="0">
              <a:solidFill>
                <a:srgbClr val="009EE3"/>
              </a:solidFill>
            </a:endParaRPr>
          </a:p>
        </p:txBody>
      </p:sp>
      <p:sp>
        <p:nvSpPr>
          <p:cNvPr id="3" name="Titel 2"/>
          <p:cNvSpPr>
            <a:spLocks noGrp="1"/>
          </p:cNvSpPr>
          <p:nvPr>
            <p:ph type="title"/>
          </p:nvPr>
        </p:nvSpPr>
        <p:spPr/>
        <p:txBody>
          <a:bodyPr/>
          <a:lstStyle/>
          <a:p>
            <a:r>
              <a:rPr lang="de-DE" sz="2000" b="1" dirty="0"/>
              <a:t>Schutzkonzepte gegen sexualisierte Gewalt in Schulen</a:t>
            </a:r>
          </a:p>
        </p:txBody>
      </p:sp>
      <p:sp>
        <p:nvSpPr>
          <p:cNvPr id="4" name="Vertikaler Textplatzhalter 3"/>
          <p:cNvSpPr>
            <a:spLocks noGrp="1"/>
          </p:cNvSpPr>
          <p:nvPr>
            <p:ph type="body" orient="vert" idx="13"/>
          </p:nvPr>
        </p:nvSpPr>
        <p:spPr>
          <a:xfrm>
            <a:off x="360363" y="661960"/>
            <a:ext cx="8424862" cy="288000"/>
          </a:xfrm>
        </p:spPr>
        <p:txBody>
          <a:bodyPr/>
          <a:lstStyle/>
          <a:p>
            <a:r>
              <a:rPr lang="de-DE" sz="1600" dirty="0" smtClean="0"/>
              <a:t>Bausteine der Bundeskampagne – Exemplarischer Einblick</a:t>
            </a:r>
            <a:endParaRPr lang="de-DE" sz="1600" dirty="0"/>
          </a:p>
        </p:txBody>
      </p:sp>
      <p:sp>
        <p:nvSpPr>
          <p:cNvPr id="5" name="Vertikaler Textplatzhalter 4"/>
          <p:cNvSpPr>
            <a:spLocks noGrp="1"/>
          </p:cNvSpPr>
          <p:nvPr>
            <p:ph type="body" orient="vert" idx="16"/>
          </p:nvPr>
        </p:nvSpPr>
        <p:spPr>
          <a:xfrm>
            <a:off x="3180520" y="1589755"/>
            <a:ext cx="4690301" cy="2892557"/>
          </a:xfrm>
        </p:spPr>
        <p:txBody>
          <a:bodyPr/>
          <a:lstStyle/>
          <a:p>
            <a:pPr marL="285750" lvl="0" indent="-285750" defTabSz="457200">
              <a:spcBef>
                <a:spcPct val="20000"/>
              </a:spcBef>
              <a:spcAft>
                <a:spcPts val="600"/>
              </a:spcAft>
              <a:buClr>
                <a:schemeClr val="accent1"/>
              </a:buClr>
              <a:buSzPct val="92000"/>
              <a:buFont typeface="Wingdings" panose="05000000000000000000" pitchFamily="2" charset="2"/>
              <a:buChar char="§"/>
            </a:pPr>
            <a:r>
              <a:rPr lang="de-DE" sz="1800" dirty="0">
                <a:solidFill>
                  <a:srgbClr val="373545"/>
                </a:solidFill>
                <a:latin typeface="Verdana" panose="020B0604030504040204" pitchFamily="34" charset="0"/>
                <a:ea typeface="Verdana" panose="020B0604030504040204" pitchFamily="34" charset="0"/>
                <a:cs typeface="+mn-cs"/>
              </a:rPr>
              <a:t>Basiswissen zum Thema Sexualität aber auch </a:t>
            </a:r>
            <a:r>
              <a:rPr lang="de-DE" sz="1800" dirty="0" smtClean="0">
                <a:solidFill>
                  <a:srgbClr val="373545"/>
                </a:solidFill>
                <a:latin typeface="Verdana" panose="020B0604030504040204" pitchFamily="34" charset="0"/>
                <a:ea typeface="Verdana" panose="020B0604030504040204" pitchFamily="34" charset="0"/>
                <a:cs typeface="+mn-cs"/>
              </a:rPr>
              <a:t>sexualisierte Gewalt</a:t>
            </a:r>
          </a:p>
          <a:p>
            <a:pPr marL="700487" lvl="1" indent="-285750" defTabSz="457200">
              <a:spcBef>
                <a:spcPct val="20000"/>
              </a:spcBef>
              <a:spcAft>
                <a:spcPts val="600"/>
              </a:spcAft>
              <a:buClr>
                <a:schemeClr val="accent1"/>
              </a:buClr>
              <a:buSzPct val="92000"/>
              <a:buFont typeface="Wingdings" panose="05000000000000000000" pitchFamily="2" charset="2"/>
              <a:buChar char="§"/>
            </a:pPr>
            <a:r>
              <a:rPr lang="de-DE" sz="1600" dirty="0" smtClean="0">
                <a:solidFill>
                  <a:srgbClr val="373545"/>
                </a:solidFill>
                <a:latin typeface="Verdana" panose="020B0604030504040204" pitchFamily="34" charset="0"/>
                <a:ea typeface="Verdana" panose="020B0604030504040204" pitchFamily="34" charset="0"/>
                <a:cs typeface="+mn-cs"/>
              </a:rPr>
              <a:t>Wissen </a:t>
            </a:r>
            <a:r>
              <a:rPr lang="de-DE" sz="1600" dirty="0">
                <a:solidFill>
                  <a:srgbClr val="373545"/>
                </a:solidFill>
                <a:latin typeface="Verdana" panose="020B0604030504040204" pitchFamily="34" charset="0"/>
                <a:ea typeface="Verdana" panose="020B0604030504040204" pitchFamily="34" charset="0"/>
                <a:cs typeface="+mn-cs"/>
              </a:rPr>
              <a:t>um </a:t>
            </a:r>
            <a:r>
              <a:rPr lang="de-DE" sz="1600" dirty="0" err="1" smtClean="0">
                <a:solidFill>
                  <a:srgbClr val="373545"/>
                </a:solidFill>
                <a:latin typeface="Verdana" panose="020B0604030504040204" pitchFamily="34" charset="0"/>
                <a:ea typeface="Verdana" panose="020B0604030504040204" pitchFamily="34" charset="0"/>
                <a:cs typeface="+mn-cs"/>
              </a:rPr>
              <a:t>Täter:innenstrategien</a:t>
            </a:r>
            <a:endParaRPr lang="de-DE" sz="1600" dirty="0" smtClean="0">
              <a:solidFill>
                <a:srgbClr val="373545"/>
              </a:solidFill>
              <a:latin typeface="Verdana" panose="020B0604030504040204" pitchFamily="34" charset="0"/>
              <a:ea typeface="Verdana" panose="020B0604030504040204" pitchFamily="34" charset="0"/>
              <a:cs typeface="+mn-cs"/>
            </a:endParaRPr>
          </a:p>
          <a:p>
            <a:pPr marL="700487" lvl="1" indent="-285750" defTabSz="457200">
              <a:spcBef>
                <a:spcPct val="20000"/>
              </a:spcBef>
              <a:spcAft>
                <a:spcPts val="600"/>
              </a:spcAft>
              <a:buClr>
                <a:schemeClr val="accent1"/>
              </a:buClr>
              <a:buSzPct val="92000"/>
              <a:buFont typeface="Wingdings" panose="05000000000000000000" pitchFamily="2" charset="2"/>
              <a:buChar char="§"/>
            </a:pPr>
            <a:r>
              <a:rPr lang="de-DE" sz="1600" dirty="0" smtClean="0">
                <a:solidFill>
                  <a:srgbClr val="373545"/>
                </a:solidFill>
                <a:latin typeface="Verdana" panose="020B0604030504040204" pitchFamily="34" charset="0"/>
                <a:ea typeface="Verdana" panose="020B0604030504040204" pitchFamily="34" charset="0"/>
                <a:cs typeface="+mn-cs"/>
              </a:rPr>
              <a:t>Prävalenzen</a:t>
            </a:r>
          </a:p>
          <a:p>
            <a:pPr marL="700487" lvl="1" indent="-285750" defTabSz="457200">
              <a:spcBef>
                <a:spcPct val="20000"/>
              </a:spcBef>
              <a:spcAft>
                <a:spcPts val="600"/>
              </a:spcAft>
              <a:buClr>
                <a:schemeClr val="accent1"/>
              </a:buClr>
              <a:buSzPct val="92000"/>
              <a:buFont typeface="Wingdings" panose="05000000000000000000" pitchFamily="2" charset="2"/>
              <a:buChar char="§"/>
            </a:pPr>
            <a:r>
              <a:rPr lang="de-DE" sz="1600" dirty="0" smtClean="0">
                <a:solidFill>
                  <a:srgbClr val="373545"/>
                </a:solidFill>
                <a:latin typeface="Verdana" panose="020B0604030504040204" pitchFamily="34" charset="0"/>
                <a:ea typeface="Verdana" panose="020B0604030504040204" pitchFamily="34" charset="0"/>
                <a:cs typeface="+mn-cs"/>
              </a:rPr>
              <a:t>Folgen </a:t>
            </a:r>
            <a:r>
              <a:rPr lang="de-DE" sz="1600" dirty="0">
                <a:solidFill>
                  <a:srgbClr val="373545"/>
                </a:solidFill>
                <a:latin typeface="Verdana" panose="020B0604030504040204" pitchFamily="34" charset="0"/>
                <a:ea typeface="Verdana" panose="020B0604030504040204" pitchFamily="34" charset="0"/>
                <a:cs typeface="+mn-cs"/>
              </a:rPr>
              <a:t>von </a:t>
            </a:r>
            <a:r>
              <a:rPr lang="de-DE" sz="1600" dirty="0" smtClean="0">
                <a:solidFill>
                  <a:srgbClr val="373545"/>
                </a:solidFill>
                <a:latin typeface="Verdana" panose="020B0604030504040204" pitchFamily="34" charset="0"/>
                <a:ea typeface="Verdana" panose="020B0604030504040204" pitchFamily="34" charset="0"/>
                <a:cs typeface="+mn-cs"/>
              </a:rPr>
              <a:t>sexualisierter Gewalt</a:t>
            </a:r>
          </a:p>
          <a:p>
            <a:pPr marL="700487" lvl="1" indent="-285750" defTabSz="457200">
              <a:spcBef>
                <a:spcPct val="20000"/>
              </a:spcBef>
              <a:spcAft>
                <a:spcPts val="600"/>
              </a:spcAft>
              <a:buClr>
                <a:schemeClr val="accent1"/>
              </a:buClr>
              <a:buSzPct val="92000"/>
              <a:buFont typeface="Wingdings" panose="05000000000000000000" pitchFamily="2" charset="2"/>
              <a:buChar char="§"/>
            </a:pPr>
            <a:r>
              <a:rPr lang="de-DE" sz="1600" dirty="0" smtClean="0">
                <a:solidFill>
                  <a:srgbClr val="373545"/>
                </a:solidFill>
                <a:latin typeface="Verdana" panose="020B0604030504040204" pitchFamily="34" charset="0"/>
                <a:ea typeface="Verdana" panose="020B0604030504040204" pitchFamily="34" charset="0"/>
                <a:cs typeface="+mn-cs"/>
              </a:rPr>
              <a:t>Tatdynamiken</a:t>
            </a:r>
          </a:p>
          <a:p>
            <a:pPr marL="700487" lvl="1" indent="-285750" defTabSz="457200">
              <a:spcBef>
                <a:spcPct val="20000"/>
              </a:spcBef>
              <a:spcAft>
                <a:spcPts val="600"/>
              </a:spcAft>
              <a:buClr>
                <a:schemeClr val="accent1"/>
              </a:buClr>
              <a:buSzPct val="92000"/>
              <a:buFont typeface="Wingdings" panose="05000000000000000000" pitchFamily="2" charset="2"/>
              <a:buChar char="§"/>
            </a:pPr>
            <a:r>
              <a:rPr lang="de-DE" sz="1600" dirty="0" smtClean="0">
                <a:solidFill>
                  <a:srgbClr val="373545"/>
                </a:solidFill>
                <a:latin typeface="Verdana" panose="020B0604030504040204" pitchFamily="34" charset="0"/>
                <a:ea typeface="Verdana" panose="020B0604030504040204" pitchFamily="34" charset="0"/>
                <a:cs typeface="+mn-cs"/>
              </a:rPr>
              <a:t>Rechtliche </a:t>
            </a:r>
            <a:r>
              <a:rPr lang="de-DE" sz="1600" dirty="0">
                <a:solidFill>
                  <a:srgbClr val="373545"/>
                </a:solidFill>
                <a:latin typeface="Verdana" panose="020B0604030504040204" pitchFamily="34" charset="0"/>
                <a:ea typeface="Verdana" panose="020B0604030504040204" pitchFamily="34" charset="0"/>
                <a:cs typeface="+mn-cs"/>
              </a:rPr>
              <a:t>Grundlagen</a:t>
            </a:r>
          </a:p>
          <a:p>
            <a:pPr marL="0" indent="0">
              <a:buNone/>
            </a:pPr>
            <a:endParaRPr lang="de-DE" dirty="0"/>
          </a:p>
        </p:txBody>
      </p:sp>
      <p:grpSp>
        <p:nvGrpSpPr>
          <p:cNvPr id="9" name="Gruppieren 8"/>
          <p:cNvGrpSpPr/>
          <p:nvPr/>
        </p:nvGrpSpPr>
        <p:grpSpPr>
          <a:xfrm>
            <a:off x="360360" y="1916264"/>
            <a:ext cx="2303327" cy="1494846"/>
            <a:chOff x="2547497" y="1268434"/>
            <a:chExt cx="1689497" cy="1013698"/>
          </a:xfrm>
        </p:grpSpPr>
        <p:sp>
          <p:nvSpPr>
            <p:cNvPr id="10" name="Abgerundetes Rechteck 9"/>
            <p:cNvSpPr/>
            <p:nvPr/>
          </p:nvSpPr>
          <p:spPr>
            <a:xfrm>
              <a:off x="2547497" y="1268434"/>
              <a:ext cx="1689497" cy="1013698"/>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1" name="Abgerundetes Rechteck 4"/>
            <p:cNvSpPr txBox="1"/>
            <p:nvPr/>
          </p:nvSpPr>
          <p:spPr>
            <a:xfrm>
              <a:off x="2577187" y="1298124"/>
              <a:ext cx="1630117" cy="9543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800" kern="1200" dirty="0" smtClean="0"/>
                <a:t>V Fortbildung</a:t>
              </a:r>
              <a:endParaRPr lang="de-DE" sz="1800" kern="1200" dirty="0"/>
            </a:p>
          </p:txBody>
        </p:sp>
      </p:grpSp>
    </p:spTree>
    <p:extLst>
      <p:ext uri="{BB962C8B-B14F-4D97-AF65-F5344CB8AC3E}">
        <p14:creationId xmlns:p14="http://schemas.microsoft.com/office/powerpoint/2010/main" val="2013015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15</a:t>
            </a:fld>
            <a:r>
              <a:rPr lang="de-DE" dirty="0" smtClean="0">
                <a:solidFill>
                  <a:srgbClr val="009EE3"/>
                </a:solidFill>
              </a:rPr>
              <a:t> -</a:t>
            </a:r>
            <a:r>
              <a:rPr lang="de-DE" dirty="0" smtClean="0"/>
              <a:t> </a:t>
            </a:r>
            <a:r>
              <a:rPr lang="de-DE" dirty="0" smtClean="0">
                <a:solidFill>
                  <a:srgbClr val="009EE3"/>
                </a:solidFill>
              </a:rPr>
              <a:t>Zentrum für Schulpsychologie Düsseldorf</a:t>
            </a:r>
          </a:p>
          <a:p>
            <a:endParaRPr lang="de-DE" dirty="0">
              <a:solidFill>
                <a:srgbClr val="009EE3"/>
              </a:solidFill>
            </a:endParaRPr>
          </a:p>
        </p:txBody>
      </p:sp>
      <p:sp>
        <p:nvSpPr>
          <p:cNvPr id="3" name="Titel 2"/>
          <p:cNvSpPr>
            <a:spLocks noGrp="1"/>
          </p:cNvSpPr>
          <p:nvPr>
            <p:ph type="title"/>
          </p:nvPr>
        </p:nvSpPr>
        <p:spPr/>
        <p:txBody>
          <a:bodyPr/>
          <a:lstStyle/>
          <a:p>
            <a:r>
              <a:rPr lang="de-DE" sz="2000" b="1" dirty="0"/>
              <a:t>Schutzkonzepte gegen sexualisierte Gewalt in Schulen</a:t>
            </a:r>
          </a:p>
        </p:txBody>
      </p:sp>
      <p:sp>
        <p:nvSpPr>
          <p:cNvPr id="4" name="Vertikaler Textplatzhalter 3"/>
          <p:cNvSpPr>
            <a:spLocks noGrp="1"/>
          </p:cNvSpPr>
          <p:nvPr>
            <p:ph type="body" orient="vert" idx="13"/>
          </p:nvPr>
        </p:nvSpPr>
        <p:spPr>
          <a:xfrm>
            <a:off x="360363" y="661960"/>
            <a:ext cx="8424862" cy="288000"/>
          </a:xfrm>
        </p:spPr>
        <p:txBody>
          <a:bodyPr/>
          <a:lstStyle/>
          <a:p>
            <a:r>
              <a:rPr lang="de-DE" sz="1600" dirty="0" smtClean="0"/>
              <a:t>Bausteine der Bundeskampagne – Exemplarischer Einblick</a:t>
            </a:r>
            <a:endParaRPr lang="de-DE" sz="1600" dirty="0"/>
          </a:p>
        </p:txBody>
      </p:sp>
      <p:sp>
        <p:nvSpPr>
          <p:cNvPr id="5" name="Vertikaler Textplatzhalter 4"/>
          <p:cNvSpPr>
            <a:spLocks noGrp="1"/>
          </p:cNvSpPr>
          <p:nvPr>
            <p:ph type="body" orient="vert" idx="16"/>
          </p:nvPr>
        </p:nvSpPr>
        <p:spPr>
          <a:xfrm>
            <a:off x="3180520" y="1606166"/>
            <a:ext cx="5224007" cy="3108614"/>
          </a:xfrm>
        </p:spPr>
        <p:txBody>
          <a:bodyPr/>
          <a:lstStyle/>
          <a:p>
            <a:pPr marL="285750" lvl="0" indent="-285750" defTabSz="457200">
              <a:spcBef>
                <a:spcPct val="20000"/>
              </a:spcBef>
              <a:spcAft>
                <a:spcPts val="600"/>
              </a:spcAft>
              <a:buClr>
                <a:srgbClr val="009EE3"/>
              </a:buClr>
              <a:buSzPct val="92000"/>
              <a:buFont typeface="Wingdings" panose="05000000000000000000" pitchFamily="2" charset="2"/>
              <a:buChar char="§"/>
            </a:pPr>
            <a:r>
              <a:rPr lang="de-DE" sz="1800" dirty="0">
                <a:solidFill>
                  <a:srgbClr val="373545"/>
                </a:solidFill>
                <a:latin typeface="Verdana" panose="020B0604030504040204" pitchFamily="34" charset="0"/>
                <a:ea typeface="Verdana" panose="020B0604030504040204" pitchFamily="34" charset="0"/>
                <a:cs typeface="+mn-cs"/>
              </a:rPr>
              <a:t>Der Verhaltenskodex gibt schulischen Mitarbeitenden (aber auch </a:t>
            </a:r>
            <a:r>
              <a:rPr lang="de-DE" sz="1800" dirty="0" err="1" smtClean="0">
                <a:solidFill>
                  <a:srgbClr val="373545"/>
                </a:solidFill>
                <a:latin typeface="Verdana" panose="020B0604030504040204" pitchFamily="34" charset="0"/>
                <a:ea typeface="Verdana" panose="020B0604030504040204" pitchFamily="34" charset="0"/>
                <a:cs typeface="+mn-cs"/>
              </a:rPr>
              <a:t>Schüler:innen</a:t>
            </a:r>
            <a:r>
              <a:rPr lang="de-DE" sz="1800" dirty="0" smtClean="0">
                <a:solidFill>
                  <a:srgbClr val="373545"/>
                </a:solidFill>
                <a:latin typeface="Verdana" panose="020B0604030504040204" pitchFamily="34" charset="0"/>
                <a:ea typeface="Verdana" panose="020B0604030504040204" pitchFamily="34" charset="0"/>
                <a:cs typeface="+mn-cs"/>
              </a:rPr>
              <a:t>) </a:t>
            </a:r>
            <a:r>
              <a:rPr lang="de-DE" sz="1800" dirty="0">
                <a:solidFill>
                  <a:srgbClr val="373545"/>
                </a:solidFill>
                <a:latin typeface="Verdana" panose="020B0604030504040204" pitchFamily="34" charset="0"/>
                <a:ea typeface="Verdana" panose="020B0604030504040204" pitchFamily="34" charset="0"/>
                <a:cs typeface="+mn-cs"/>
              </a:rPr>
              <a:t>konkrete Orientierung für ein angemessenes </a:t>
            </a:r>
            <a:r>
              <a:rPr lang="de-DE" sz="1800" dirty="0" smtClean="0">
                <a:solidFill>
                  <a:srgbClr val="373545"/>
                </a:solidFill>
                <a:latin typeface="Verdana" panose="020B0604030504040204" pitchFamily="34" charset="0"/>
                <a:ea typeface="Verdana" panose="020B0604030504040204" pitchFamily="34" charset="0"/>
                <a:cs typeface="+mn-cs"/>
              </a:rPr>
              <a:t>Nähe-Distanz-Verhältnis</a:t>
            </a:r>
          </a:p>
          <a:p>
            <a:pPr marL="285750" lvl="0" indent="-285750" defTabSz="457200">
              <a:spcBef>
                <a:spcPct val="20000"/>
              </a:spcBef>
              <a:spcAft>
                <a:spcPts val="600"/>
              </a:spcAft>
              <a:buClr>
                <a:srgbClr val="009EE3"/>
              </a:buClr>
              <a:buSzPct val="92000"/>
              <a:buFont typeface="Wingdings" panose="05000000000000000000" pitchFamily="2" charset="2"/>
              <a:buChar char="§"/>
            </a:pPr>
            <a:r>
              <a:rPr lang="de-DE" sz="1800" dirty="0" smtClean="0">
                <a:solidFill>
                  <a:srgbClr val="373545"/>
                </a:solidFill>
                <a:latin typeface="Verdana" panose="020B0604030504040204" pitchFamily="34" charset="0"/>
                <a:ea typeface="Verdana" panose="020B0604030504040204" pitchFamily="34" charset="0"/>
                <a:cs typeface="+mn-cs"/>
              </a:rPr>
              <a:t>i.d.R</a:t>
            </a:r>
            <a:r>
              <a:rPr lang="de-DE" sz="1800" dirty="0">
                <a:solidFill>
                  <a:srgbClr val="373545"/>
                </a:solidFill>
                <a:latin typeface="Verdana" panose="020B0604030504040204" pitchFamily="34" charset="0"/>
                <a:ea typeface="Verdana" panose="020B0604030504040204" pitchFamily="34" charset="0"/>
                <a:cs typeface="+mn-cs"/>
              </a:rPr>
              <a:t>. geht der Entwicklung eines Verhaltenskodexes einer Schule ein längerer Diskussionsprozess voraus</a:t>
            </a:r>
          </a:p>
          <a:p>
            <a:pPr marL="0" indent="0">
              <a:buNone/>
            </a:pPr>
            <a:endParaRPr lang="de-DE" dirty="0"/>
          </a:p>
        </p:txBody>
      </p:sp>
      <p:grpSp>
        <p:nvGrpSpPr>
          <p:cNvPr id="12" name="Gruppieren 11"/>
          <p:cNvGrpSpPr/>
          <p:nvPr/>
        </p:nvGrpSpPr>
        <p:grpSpPr>
          <a:xfrm>
            <a:off x="360360" y="1916263"/>
            <a:ext cx="2311277" cy="1518699"/>
            <a:chOff x="2547497" y="1311"/>
            <a:chExt cx="1689497" cy="1013698"/>
          </a:xfrm>
        </p:grpSpPr>
        <p:sp>
          <p:nvSpPr>
            <p:cNvPr id="13" name="Abgerundetes Rechteck 12"/>
            <p:cNvSpPr/>
            <p:nvPr/>
          </p:nvSpPr>
          <p:spPr>
            <a:xfrm>
              <a:off x="2547497" y="1311"/>
              <a:ext cx="1689497" cy="1013698"/>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4" name="Abgerundetes Rechteck 4"/>
            <p:cNvSpPr txBox="1"/>
            <p:nvPr/>
          </p:nvSpPr>
          <p:spPr>
            <a:xfrm>
              <a:off x="2577187" y="31001"/>
              <a:ext cx="1630117" cy="9543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800" kern="1200" dirty="0" smtClean="0"/>
                <a:t>VI Verhaltenskodex</a:t>
              </a:r>
              <a:endParaRPr lang="de-DE" sz="1800" kern="1200" dirty="0"/>
            </a:p>
          </p:txBody>
        </p:sp>
      </p:grpSp>
    </p:spTree>
    <p:extLst>
      <p:ext uri="{BB962C8B-B14F-4D97-AF65-F5344CB8AC3E}">
        <p14:creationId xmlns:p14="http://schemas.microsoft.com/office/powerpoint/2010/main" val="19689570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16</a:t>
            </a:fld>
            <a:r>
              <a:rPr lang="de-DE" dirty="0" smtClean="0">
                <a:solidFill>
                  <a:srgbClr val="009EE3"/>
                </a:solidFill>
              </a:rPr>
              <a:t> -</a:t>
            </a:r>
            <a:r>
              <a:rPr lang="de-DE" dirty="0" smtClean="0"/>
              <a:t> </a:t>
            </a:r>
            <a:r>
              <a:rPr lang="de-DE" dirty="0" smtClean="0">
                <a:solidFill>
                  <a:srgbClr val="009EE3"/>
                </a:solidFill>
              </a:rPr>
              <a:t>Zentrum für Schulpsychologie Düsseldorf</a:t>
            </a:r>
          </a:p>
          <a:p>
            <a:endParaRPr lang="de-DE" dirty="0">
              <a:solidFill>
                <a:srgbClr val="009EE3"/>
              </a:solidFill>
            </a:endParaRPr>
          </a:p>
        </p:txBody>
      </p:sp>
      <p:sp>
        <p:nvSpPr>
          <p:cNvPr id="3" name="Titel 2"/>
          <p:cNvSpPr>
            <a:spLocks noGrp="1"/>
          </p:cNvSpPr>
          <p:nvPr>
            <p:ph type="title"/>
          </p:nvPr>
        </p:nvSpPr>
        <p:spPr/>
        <p:txBody>
          <a:bodyPr/>
          <a:lstStyle/>
          <a:p>
            <a:r>
              <a:rPr lang="de-DE" sz="2000" b="1" dirty="0"/>
              <a:t>Schutzkonzepte gegen sexualisierte Gewalt in Schulen</a:t>
            </a:r>
          </a:p>
        </p:txBody>
      </p:sp>
      <p:sp>
        <p:nvSpPr>
          <p:cNvPr id="4" name="Vertikaler Textplatzhalter 3"/>
          <p:cNvSpPr>
            <a:spLocks noGrp="1"/>
          </p:cNvSpPr>
          <p:nvPr>
            <p:ph type="body" orient="vert" idx="13"/>
          </p:nvPr>
        </p:nvSpPr>
        <p:spPr>
          <a:xfrm>
            <a:off x="360363" y="661960"/>
            <a:ext cx="8424862" cy="288000"/>
          </a:xfrm>
        </p:spPr>
        <p:txBody>
          <a:bodyPr/>
          <a:lstStyle/>
          <a:p>
            <a:r>
              <a:rPr lang="de-DE" sz="1600" dirty="0" smtClean="0"/>
              <a:t>Bausteine der Bundeskampagne – Exemplarischer Einblick</a:t>
            </a:r>
            <a:endParaRPr lang="de-DE" sz="1600" dirty="0"/>
          </a:p>
        </p:txBody>
      </p:sp>
      <p:sp>
        <p:nvSpPr>
          <p:cNvPr id="5" name="Vertikaler Textplatzhalter 4"/>
          <p:cNvSpPr>
            <a:spLocks noGrp="1"/>
          </p:cNvSpPr>
          <p:nvPr>
            <p:ph type="body" orient="vert" idx="16"/>
          </p:nvPr>
        </p:nvSpPr>
        <p:spPr>
          <a:xfrm>
            <a:off x="3212325" y="1615972"/>
            <a:ext cx="5064015" cy="3307398"/>
          </a:xfrm>
        </p:spPr>
        <p:txBody>
          <a:bodyPr/>
          <a:lstStyle/>
          <a:p>
            <a:pPr marL="285750" lvl="0" indent="-285750" defTabSz="457200">
              <a:spcBef>
                <a:spcPct val="20000"/>
              </a:spcBef>
              <a:spcAft>
                <a:spcPts val="600"/>
              </a:spcAft>
              <a:buClr>
                <a:schemeClr val="accent1"/>
              </a:buClr>
              <a:buSzPct val="92000"/>
              <a:buFont typeface="Wingdings" panose="05000000000000000000" pitchFamily="2" charset="2"/>
              <a:buChar char="§"/>
            </a:pPr>
            <a:r>
              <a:rPr lang="de-DE" sz="1800" dirty="0">
                <a:solidFill>
                  <a:srgbClr val="373545"/>
                </a:solidFill>
                <a:latin typeface="Verdana" panose="020B0604030504040204" pitchFamily="34" charset="0"/>
                <a:ea typeface="Verdana" panose="020B0604030504040204" pitchFamily="34" charset="0"/>
                <a:cs typeface="+mn-cs"/>
              </a:rPr>
              <a:t>Schulen benötigen feste </a:t>
            </a:r>
            <a:r>
              <a:rPr lang="de-DE" sz="1800" dirty="0" err="1" smtClean="0">
                <a:solidFill>
                  <a:srgbClr val="373545"/>
                </a:solidFill>
                <a:latin typeface="Verdana" panose="020B0604030504040204" pitchFamily="34" charset="0"/>
                <a:ea typeface="Verdana" panose="020B0604030504040204" pitchFamily="34" charset="0"/>
                <a:cs typeface="+mn-cs"/>
              </a:rPr>
              <a:t>Ansprechpartner:innen</a:t>
            </a:r>
            <a:r>
              <a:rPr lang="de-DE" sz="1800" dirty="0">
                <a:solidFill>
                  <a:srgbClr val="373545"/>
                </a:solidFill>
                <a:latin typeface="Verdana" panose="020B0604030504040204" pitchFamily="34" charset="0"/>
                <a:ea typeface="Verdana" panose="020B0604030504040204" pitchFamily="34" charset="0"/>
                <a:cs typeface="+mn-cs"/>
              </a:rPr>
              <a:t>, an die sich Betroffene wenden </a:t>
            </a:r>
            <a:r>
              <a:rPr lang="de-DE" sz="1800" dirty="0" smtClean="0">
                <a:solidFill>
                  <a:srgbClr val="373545"/>
                </a:solidFill>
                <a:latin typeface="Verdana" panose="020B0604030504040204" pitchFamily="34" charset="0"/>
                <a:ea typeface="Verdana" panose="020B0604030504040204" pitchFamily="34" charset="0"/>
                <a:cs typeface="+mn-cs"/>
              </a:rPr>
              <a:t>können</a:t>
            </a:r>
          </a:p>
          <a:p>
            <a:pPr marL="285750" lvl="0" indent="-285750" defTabSz="457200">
              <a:spcBef>
                <a:spcPct val="20000"/>
              </a:spcBef>
              <a:spcAft>
                <a:spcPts val="600"/>
              </a:spcAft>
              <a:buClr>
                <a:schemeClr val="accent1"/>
              </a:buClr>
              <a:buSzPct val="92000"/>
              <a:buFont typeface="Wingdings" panose="05000000000000000000" pitchFamily="2" charset="2"/>
              <a:buChar char="§"/>
            </a:pPr>
            <a:r>
              <a:rPr lang="de-DE" sz="1800" dirty="0" smtClean="0">
                <a:solidFill>
                  <a:srgbClr val="373545"/>
                </a:solidFill>
                <a:latin typeface="Verdana" panose="020B0604030504040204" pitchFamily="34" charset="0"/>
                <a:ea typeface="Verdana" panose="020B0604030504040204" pitchFamily="34" charset="0"/>
                <a:cs typeface="+mn-cs"/>
              </a:rPr>
              <a:t>zentral </a:t>
            </a:r>
            <a:r>
              <a:rPr lang="de-DE" sz="1800" dirty="0">
                <a:solidFill>
                  <a:srgbClr val="373545"/>
                </a:solidFill>
                <a:latin typeface="Verdana" panose="020B0604030504040204" pitchFamily="34" charset="0"/>
                <a:ea typeface="Verdana" panose="020B0604030504040204" pitchFamily="34" charset="0"/>
                <a:cs typeface="+mn-cs"/>
              </a:rPr>
              <a:t>dabei: Themen sind </a:t>
            </a:r>
            <a:r>
              <a:rPr lang="de-DE" sz="1800" dirty="0" err="1">
                <a:solidFill>
                  <a:srgbClr val="373545"/>
                </a:solidFill>
                <a:latin typeface="Verdana" panose="020B0604030504040204" pitchFamily="34" charset="0"/>
                <a:ea typeface="Verdana" panose="020B0604030504040204" pitchFamily="34" charset="0"/>
                <a:cs typeface="+mn-cs"/>
              </a:rPr>
              <a:t>besprechbar</a:t>
            </a:r>
            <a:r>
              <a:rPr lang="de-DE" sz="1800" dirty="0">
                <a:solidFill>
                  <a:srgbClr val="373545"/>
                </a:solidFill>
                <a:latin typeface="Verdana" panose="020B0604030504040204" pitchFamily="34" charset="0"/>
                <a:ea typeface="Verdana" panose="020B0604030504040204" pitchFamily="34" charset="0"/>
                <a:cs typeface="+mn-cs"/>
              </a:rPr>
              <a:t>, es gibt Vertrauen und </a:t>
            </a:r>
            <a:r>
              <a:rPr lang="de-DE" sz="1800" dirty="0" smtClean="0">
                <a:solidFill>
                  <a:srgbClr val="373545"/>
                </a:solidFill>
                <a:latin typeface="Verdana" panose="020B0604030504040204" pitchFamily="34" charset="0"/>
                <a:ea typeface="Verdana" panose="020B0604030504040204" pitchFamily="34" charset="0"/>
                <a:cs typeface="+mn-cs"/>
              </a:rPr>
              <a:t>Transparenz</a:t>
            </a:r>
          </a:p>
          <a:p>
            <a:pPr marL="285750" lvl="0" indent="-285750" defTabSz="457200">
              <a:spcBef>
                <a:spcPct val="20000"/>
              </a:spcBef>
              <a:spcAft>
                <a:spcPts val="600"/>
              </a:spcAft>
              <a:buClr>
                <a:schemeClr val="accent1"/>
              </a:buClr>
              <a:buSzPct val="92000"/>
              <a:buFont typeface="Wingdings" panose="05000000000000000000" pitchFamily="2" charset="2"/>
              <a:buChar char="§"/>
            </a:pPr>
            <a:r>
              <a:rPr lang="de-DE" sz="1800" dirty="0" smtClean="0">
                <a:solidFill>
                  <a:srgbClr val="373545"/>
                </a:solidFill>
                <a:latin typeface="Verdana" panose="020B0604030504040204" pitchFamily="34" charset="0"/>
                <a:ea typeface="Verdana" panose="020B0604030504040204" pitchFamily="34" charset="0"/>
                <a:cs typeface="+mn-cs"/>
              </a:rPr>
              <a:t>nach </a:t>
            </a:r>
            <a:r>
              <a:rPr lang="de-DE" sz="1800" dirty="0">
                <a:solidFill>
                  <a:srgbClr val="373545"/>
                </a:solidFill>
                <a:latin typeface="Verdana" panose="020B0604030504040204" pitchFamily="34" charset="0"/>
                <a:ea typeface="Verdana" panose="020B0604030504040204" pitchFamily="34" charset="0"/>
                <a:cs typeface="+mn-cs"/>
              </a:rPr>
              <a:t>Möglichkeit sollten </a:t>
            </a:r>
            <a:r>
              <a:rPr lang="de-DE" sz="1800" dirty="0" err="1" smtClean="0">
                <a:solidFill>
                  <a:srgbClr val="373545"/>
                </a:solidFill>
                <a:latin typeface="Verdana" panose="020B0604030504040204" pitchFamily="34" charset="0"/>
                <a:ea typeface="Verdana" panose="020B0604030504040204" pitchFamily="34" charset="0"/>
                <a:cs typeface="+mn-cs"/>
              </a:rPr>
              <a:t>Schüler:innen</a:t>
            </a:r>
            <a:r>
              <a:rPr lang="de-DE" sz="1800" dirty="0" smtClean="0">
                <a:solidFill>
                  <a:srgbClr val="373545"/>
                </a:solidFill>
                <a:latin typeface="Verdana" panose="020B0604030504040204" pitchFamily="34" charset="0"/>
                <a:ea typeface="Verdana" panose="020B0604030504040204" pitchFamily="34" charset="0"/>
                <a:cs typeface="+mn-cs"/>
              </a:rPr>
              <a:t>, </a:t>
            </a:r>
            <a:r>
              <a:rPr lang="de-DE" sz="1800" dirty="0">
                <a:solidFill>
                  <a:srgbClr val="373545"/>
                </a:solidFill>
                <a:latin typeface="Verdana" panose="020B0604030504040204" pitchFamily="34" charset="0"/>
                <a:ea typeface="Verdana" panose="020B0604030504040204" pitchFamily="34" charset="0"/>
                <a:cs typeface="+mn-cs"/>
              </a:rPr>
              <a:t>aber auch Eltern mit einbezogen werden</a:t>
            </a:r>
          </a:p>
          <a:p>
            <a:endParaRPr lang="de-DE" dirty="0"/>
          </a:p>
        </p:txBody>
      </p:sp>
      <p:grpSp>
        <p:nvGrpSpPr>
          <p:cNvPr id="9" name="Gruppieren 8"/>
          <p:cNvGrpSpPr/>
          <p:nvPr/>
        </p:nvGrpSpPr>
        <p:grpSpPr>
          <a:xfrm>
            <a:off x="360361" y="1905958"/>
            <a:ext cx="2319229" cy="1489249"/>
            <a:chOff x="4794528" y="2535557"/>
            <a:chExt cx="1689497" cy="1013698"/>
          </a:xfrm>
        </p:grpSpPr>
        <p:sp>
          <p:nvSpPr>
            <p:cNvPr id="10" name="Abgerundetes Rechteck 9"/>
            <p:cNvSpPr/>
            <p:nvPr/>
          </p:nvSpPr>
          <p:spPr>
            <a:xfrm>
              <a:off x="4794528" y="2535557"/>
              <a:ext cx="1689497" cy="1013698"/>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1" name="Abgerundetes Rechteck 4"/>
            <p:cNvSpPr txBox="1"/>
            <p:nvPr/>
          </p:nvSpPr>
          <p:spPr>
            <a:xfrm>
              <a:off x="4824218" y="2565247"/>
              <a:ext cx="1630117" cy="9543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800" kern="1200" dirty="0" smtClean="0"/>
                <a:t>IX Anlaufstellen und Beschwerde-strukturen</a:t>
              </a:r>
              <a:endParaRPr lang="de-DE" sz="1800" kern="1200" dirty="0"/>
            </a:p>
          </p:txBody>
        </p:sp>
      </p:grpSp>
    </p:spTree>
    <p:extLst>
      <p:ext uri="{BB962C8B-B14F-4D97-AF65-F5344CB8AC3E}">
        <p14:creationId xmlns:p14="http://schemas.microsoft.com/office/powerpoint/2010/main" val="41797563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17</a:t>
            </a:fld>
            <a:r>
              <a:rPr lang="de-DE" dirty="0" smtClean="0">
                <a:solidFill>
                  <a:srgbClr val="009EE3"/>
                </a:solidFill>
              </a:rPr>
              <a:t> -</a:t>
            </a:r>
            <a:r>
              <a:rPr lang="de-DE" dirty="0" smtClean="0"/>
              <a:t> </a:t>
            </a:r>
            <a:r>
              <a:rPr lang="de-DE" dirty="0" smtClean="0">
                <a:solidFill>
                  <a:srgbClr val="009EE3"/>
                </a:solidFill>
              </a:rPr>
              <a:t>Zentrum für Schulpsychologie Düsseldorf</a:t>
            </a:r>
          </a:p>
          <a:p>
            <a:endParaRPr lang="de-DE" dirty="0">
              <a:solidFill>
                <a:srgbClr val="009EE3"/>
              </a:solidFill>
            </a:endParaRPr>
          </a:p>
        </p:txBody>
      </p:sp>
      <p:sp>
        <p:nvSpPr>
          <p:cNvPr id="3" name="Titel 2"/>
          <p:cNvSpPr>
            <a:spLocks noGrp="1"/>
          </p:cNvSpPr>
          <p:nvPr>
            <p:ph type="title"/>
          </p:nvPr>
        </p:nvSpPr>
        <p:spPr/>
        <p:txBody>
          <a:bodyPr/>
          <a:lstStyle/>
          <a:p>
            <a:r>
              <a:rPr lang="de-DE" sz="2000" b="1" dirty="0"/>
              <a:t>Schutzkonzepte gegen sexualisierte Gewalt in Schulen</a:t>
            </a:r>
          </a:p>
        </p:txBody>
      </p:sp>
      <p:sp>
        <p:nvSpPr>
          <p:cNvPr id="4" name="Vertikaler Textplatzhalter 3"/>
          <p:cNvSpPr>
            <a:spLocks noGrp="1"/>
          </p:cNvSpPr>
          <p:nvPr>
            <p:ph type="body" orient="vert" idx="13"/>
          </p:nvPr>
        </p:nvSpPr>
        <p:spPr>
          <a:xfrm>
            <a:off x="360363" y="661960"/>
            <a:ext cx="8424862" cy="288000"/>
          </a:xfrm>
        </p:spPr>
        <p:txBody>
          <a:bodyPr/>
          <a:lstStyle/>
          <a:p>
            <a:r>
              <a:rPr lang="de-DE" sz="1600" dirty="0" smtClean="0"/>
              <a:t>Weitere Informationen und Materialien</a:t>
            </a:r>
            <a:endParaRPr lang="de-DE" sz="1600" dirty="0"/>
          </a:p>
        </p:txBody>
      </p:sp>
      <p:sp>
        <p:nvSpPr>
          <p:cNvPr id="5" name="Vertikaler Textplatzhalter 4"/>
          <p:cNvSpPr>
            <a:spLocks noGrp="1"/>
          </p:cNvSpPr>
          <p:nvPr>
            <p:ph type="body" orient="vert" idx="16"/>
          </p:nvPr>
        </p:nvSpPr>
        <p:spPr/>
        <p:txBody>
          <a:bodyPr/>
          <a:lstStyle/>
          <a:p>
            <a:pPr marL="0" lvl="0" indent="0" defTabSz="457200">
              <a:spcBef>
                <a:spcPct val="20000"/>
              </a:spcBef>
              <a:spcAft>
                <a:spcPts val="600"/>
              </a:spcAft>
              <a:buClr>
                <a:srgbClr val="58B6C0"/>
              </a:buClr>
              <a:buSzPct val="92000"/>
              <a:buNone/>
            </a:pPr>
            <a:endParaRPr lang="de-DE" sz="1800" dirty="0" smtClean="0">
              <a:solidFill>
                <a:srgbClr val="373545"/>
              </a:solidFill>
              <a:latin typeface="Gill Sans MT" panose="020B0502020104020203"/>
              <a:ea typeface="+mn-ea"/>
              <a:cs typeface="+mn-cs"/>
            </a:endParaRPr>
          </a:p>
          <a:p>
            <a:pPr marL="0" lvl="0" indent="0" defTabSz="457200">
              <a:spcBef>
                <a:spcPct val="20000"/>
              </a:spcBef>
              <a:spcAft>
                <a:spcPts val="600"/>
              </a:spcAft>
              <a:buClr>
                <a:srgbClr val="58B6C0"/>
              </a:buClr>
              <a:buSzPct val="92000"/>
              <a:buNone/>
            </a:pPr>
            <a:r>
              <a:rPr lang="de-DE" sz="1800" dirty="0" smtClean="0">
                <a:solidFill>
                  <a:srgbClr val="373545"/>
                </a:solidFill>
                <a:latin typeface="Verdana" panose="020B0604030504040204" pitchFamily="34" charset="0"/>
                <a:ea typeface="Verdana" panose="020B0604030504040204" pitchFamily="34" charset="0"/>
                <a:cs typeface="+mn-cs"/>
              </a:rPr>
              <a:t>Weiterführende </a:t>
            </a:r>
            <a:r>
              <a:rPr lang="de-DE" sz="1800" dirty="0">
                <a:solidFill>
                  <a:srgbClr val="373545"/>
                </a:solidFill>
                <a:latin typeface="Verdana" panose="020B0604030504040204" pitchFamily="34" charset="0"/>
                <a:ea typeface="Verdana" panose="020B0604030504040204" pitchFamily="34" charset="0"/>
                <a:cs typeface="+mn-cs"/>
              </a:rPr>
              <a:t>Informationen sowie praktisches Anwendungsmaterial finden Sie hier: </a:t>
            </a:r>
            <a:endParaRPr lang="de-DE" sz="1800" dirty="0" smtClean="0">
              <a:solidFill>
                <a:srgbClr val="373545"/>
              </a:solidFill>
              <a:latin typeface="Verdana" panose="020B0604030504040204" pitchFamily="34" charset="0"/>
              <a:ea typeface="Verdana" panose="020B0604030504040204" pitchFamily="34" charset="0"/>
              <a:cs typeface="+mn-cs"/>
            </a:endParaRPr>
          </a:p>
          <a:p>
            <a:pPr marL="0" lvl="0" indent="0" defTabSz="457200">
              <a:spcBef>
                <a:spcPct val="20000"/>
              </a:spcBef>
              <a:spcAft>
                <a:spcPts val="600"/>
              </a:spcAft>
              <a:buClr>
                <a:srgbClr val="58B6C0"/>
              </a:buClr>
              <a:buSzPct val="92000"/>
              <a:buNone/>
            </a:pPr>
            <a:r>
              <a:rPr lang="de-DE" sz="1800" dirty="0" smtClean="0">
                <a:solidFill>
                  <a:srgbClr val="373545"/>
                </a:solidFill>
                <a:latin typeface="Verdana" panose="020B0604030504040204" pitchFamily="34" charset="0"/>
                <a:ea typeface="Verdana" panose="020B0604030504040204" pitchFamily="34" charset="0"/>
                <a:cs typeface="+mn-cs"/>
                <a:hlinkClick r:id="rId2"/>
              </a:rPr>
              <a:t>https</a:t>
            </a:r>
            <a:r>
              <a:rPr lang="de-DE" sz="1800" dirty="0">
                <a:solidFill>
                  <a:srgbClr val="373545"/>
                </a:solidFill>
                <a:latin typeface="Verdana" panose="020B0604030504040204" pitchFamily="34" charset="0"/>
                <a:ea typeface="Verdana" panose="020B0604030504040204" pitchFamily="34" charset="0"/>
                <a:cs typeface="+mn-cs"/>
                <a:hlinkClick r:id="rId2"/>
              </a:rPr>
              <a:t>://nordrhein-westfalen.schule-gegen-sexuelle-gewalt.de/bestandteile/</a:t>
            </a:r>
            <a:r>
              <a:rPr lang="de-DE" sz="1800" dirty="0">
                <a:solidFill>
                  <a:srgbClr val="373545"/>
                </a:solidFill>
                <a:latin typeface="Verdana" panose="020B0604030504040204" pitchFamily="34" charset="0"/>
                <a:ea typeface="Verdana" panose="020B0604030504040204" pitchFamily="34" charset="0"/>
                <a:cs typeface="+mn-cs"/>
              </a:rPr>
              <a:t> </a:t>
            </a:r>
          </a:p>
          <a:p>
            <a:pPr marL="0" lvl="0" indent="0" defTabSz="457200">
              <a:spcBef>
                <a:spcPct val="20000"/>
              </a:spcBef>
              <a:spcAft>
                <a:spcPts val="600"/>
              </a:spcAft>
              <a:buClr>
                <a:srgbClr val="58B6C0"/>
              </a:buClr>
              <a:buSzPct val="92000"/>
              <a:buNone/>
            </a:pPr>
            <a:endParaRPr lang="de-DE" sz="1800" dirty="0">
              <a:solidFill>
                <a:srgbClr val="373545"/>
              </a:solidFill>
              <a:latin typeface="Verdana" panose="020B0604030504040204" pitchFamily="34" charset="0"/>
              <a:ea typeface="Verdana" panose="020B0604030504040204" pitchFamily="34" charset="0"/>
              <a:cs typeface="+mn-cs"/>
            </a:endParaRPr>
          </a:p>
          <a:p>
            <a:pPr marL="0" lvl="0" indent="0" defTabSz="457200">
              <a:spcBef>
                <a:spcPct val="20000"/>
              </a:spcBef>
              <a:spcAft>
                <a:spcPts val="600"/>
              </a:spcAft>
              <a:buClr>
                <a:srgbClr val="58B6C0"/>
              </a:buClr>
              <a:buSzPct val="92000"/>
              <a:buNone/>
            </a:pPr>
            <a:r>
              <a:rPr lang="de-DE" sz="1800" dirty="0" smtClean="0">
                <a:solidFill>
                  <a:srgbClr val="373545"/>
                </a:solidFill>
                <a:latin typeface="Verdana" panose="020B0604030504040204" pitchFamily="34" charset="0"/>
                <a:ea typeface="Verdana" panose="020B0604030504040204" pitchFamily="34" charset="0"/>
                <a:cs typeface="+mn-cs"/>
              </a:rPr>
              <a:t>… und </a:t>
            </a:r>
            <a:r>
              <a:rPr lang="de-DE" sz="1800" dirty="0">
                <a:solidFill>
                  <a:srgbClr val="373545"/>
                </a:solidFill>
                <a:latin typeface="Verdana" panose="020B0604030504040204" pitchFamily="34" charset="0"/>
                <a:ea typeface="Verdana" panose="020B0604030504040204" pitchFamily="34" charset="0"/>
                <a:cs typeface="+mn-cs"/>
              </a:rPr>
              <a:t>auch draußen beim Info-Tisch!</a:t>
            </a:r>
          </a:p>
          <a:p>
            <a:endParaRPr lang="de-DE" dirty="0"/>
          </a:p>
        </p:txBody>
      </p:sp>
    </p:spTree>
    <p:extLst>
      <p:ext uri="{BB962C8B-B14F-4D97-AF65-F5344CB8AC3E}">
        <p14:creationId xmlns:p14="http://schemas.microsoft.com/office/powerpoint/2010/main" val="28813868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tertitel 6"/>
          <p:cNvSpPr>
            <a:spLocks noGrp="1"/>
          </p:cNvSpPr>
          <p:nvPr>
            <p:ph type="subTitle" idx="1"/>
          </p:nvPr>
        </p:nvSpPr>
        <p:spPr/>
        <p:txBody>
          <a:bodyPr/>
          <a:lstStyle/>
          <a:p>
            <a:pPr algn="ctr"/>
            <a:r>
              <a:rPr lang="de-DE" sz="7000" dirty="0" smtClean="0"/>
              <a:t>„Schutzkonzept“ ist ein Prozess</a:t>
            </a:r>
            <a:endParaRPr lang="de-DE" sz="7000" dirty="0"/>
          </a:p>
        </p:txBody>
      </p:sp>
      <p:sp>
        <p:nvSpPr>
          <p:cNvPr id="6" name="Titel 5"/>
          <p:cNvSpPr>
            <a:spLocks noGrp="1"/>
          </p:cNvSpPr>
          <p:nvPr>
            <p:ph type="title"/>
          </p:nvPr>
        </p:nvSpPr>
        <p:spPr/>
        <p:txBody>
          <a:bodyPr/>
          <a:lstStyle/>
          <a:p>
            <a:r>
              <a:rPr lang="de-DE" sz="2000" b="1" dirty="0"/>
              <a:t>Schutzkonzepte gegen sexualisierte Gewalt in Schulen</a:t>
            </a:r>
            <a:endParaRPr lang="de-DE" sz="2000" dirty="0"/>
          </a:p>
        </p:txBody>
      </p:sp>
      <p:sp>
        <p:nvSpPr>
          <p:cNvPr id="8" name="Vertikaler Textplatzhalter 7"/>
          <p:cNvSpPr>
            <a:spLocks noGrp="1"/>
          </p:cNvSpPr>
          <p:nvPr>
            <p:ph type="body" orient="vert" idx="13"/>
          </p:nvPr>
        </p:nvSpPr>
        <p:spPr/>
        <p:txBody>
          <a:bodyPr/>
          <a:lstStyle/>
          <a:p>
            <a:r>
              <a:rPr lang="de-DE" sz="1600" dirty="0" smtClean="0"/>
              <a:t>Schutzkonzeptarbeit in Schulen </a:t>
            </a:r>
            <a:endParaRPr lang="de-DE" sz="1600" dirty="0"/>
          </a:p>
        </p:txBody>
      </p:sp>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18</a:t>
            </a:fld>
            <a:r>
              <a:rPr lang="de-DE" smtClean="0">
                <a:solidFill>
                  <a:srgbClr val="009EE3"/>
                </a:solidFill>
              </a:rPr>
              <a:t> -</a:t>
            </a:r>
            <a:r>
              <a:rPr lang="de-DE" smtClean="0"/>
              <a:t> </a:t>
            </a:r>
            <a:r>
              <a:rPr lang="de-DE" smtClean="0">
                <a:solidFill>
                  <a:srgbClr val="009EE3"/>
                </a:solidFill>
              </a:rPr>
              <a:t>Zentrum für Schulpsychologie</a:t>
            </a:r>
            <a:endParaRPr lang="de-DE" dirty="0">
              <a:solidFill>
                <a:srgbClr val="009EE3"/>
              </a:solidFill>
            </a:endParaRPr>
          </a:p>
        </p:txBody>
      </p:sp>
    </p:spTree>
    <p:extLst>
      <p:ext uri="{BB962C8B-B14F-4D97-AF65-F5344CB8AC3E}">
        <p14:creationId xmlns:p14="http://schemas.microsoft.com/office/powerpoint/2010/main" val="21310394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19</a:t>
            </a:fld>
            <a:r>
              <a:rPr lang="de-DE" dirty="0" smtClean="0">
                <a:solidFill>
                  <a:srgbClr val="009EE3"/>
                </a:solidFill>
              </a:rPr>
              <a:t> -</a:t>
            </a:r>
            <a:r>
              <a:rPr lang="de-DE" dirty="0" smtClean="0"/>
              <a:t> </a:t>
            </a:r>
            <a:r>
              <a:rPr lang="de-DE" dirty="0" smtClean="0">
                <a:solidFill>
                  <a:srgbClr val="009EE3"/>
                </a:solidFill>
              </a:rPr>
              <a:t>Zentrum für Schulpsychologie Düsseldorf</a:t>
            </a:r>
          </a:p>
          <a:p>
            <a:endParaRPr lang="de-DE" dirty="0">
              <a:solidFill>
                <a:srgbClr val="009EE3"/>
              </a:solidFill>
            </a:endParaRPr>
          </a:p>
        </p:txBody>
      </p:sp>
      <p:sp>
        <p:nvSpPr>
          <p:cNvPr id="3" name="Titel 2"/>
          <p:cNvSpPr>
            <a:spLocks noGrp="1"/>
          </p:cNvSpPr>
          <p:nvPr>
            <p:ph type="title"/>
          </p:nvPr>
        </p:nvSpPr>
        <p:spPr/>
        <p:txBody>
          <a:bodyPr/>
          <a:lstStyle/>
          <a:p>
            <a:r>
              <a:rPr lang="de-DE" sz="2000" b="1" dirty="0"/>
              <a:t>Schutzkonzepte gegen sexualisierte Gewalt in Schulen</a:t>
            </a:r>
          </a:p>
        </p:txBody>
      </p:sp>
      <p:sp>
        <p:nvSpPr>
          <p:cNvPr id="4" name="Vertikaler Textplatzhalter 3"/>
          <p:cNvSpPr>
            <a:spLocks noGrp="1"/>
          </p:cNvSpPr>
          <p:nvPr>
            <p:ph type="body" orient="vert" idx="13"/>
          </p:nvPr>
        </p:nvSpPr>
        <p:spPr>
          <a:xfrm>
            <a:off x="360363" y="661960"/>
            <a:ext cx="8424862" cy="288000"/>
          </a:xfrm>
        </p:spPr>
        <p:txBody>
          <a:bodyPr/>
          <a:lstStyle/>
          <a:p>
            <a:r>
              <a:rPr lang="de-DE" sz="1600" dirty="0" smtClean="0"/>
              <a:t>Beispielhafter Prozess begleitet durch das Zentrum für Schulpsychologie Düsseldorf</a:t>
            </a:r>
            <a:endParaRPr lang="de-DE" sz="1600" dirty="0"/>
          </a:p>
        </p:txBody>
      </p:sp>
      <p:sp>
        <p:nvSpPr>
          <p:cNvPr id="5" name="Vertikaler Textplatzhalter 4"/>
          <p:cNvSpPr>
            <a:spLocks noGrp="1"/>
          </p:cNvSpPr>
          <p:nvPr>
            <p:ph type="body" orient="vert" idx="16"/>
          </p:nvPr>
        </p:nvSpPr>
        <p:spPr/>
        <p:txBody>
          <a:bodyPr/>
          <a:lstStyle/>
          <a:p>
            <a:pPr marL="0" indent="0">
              <a:lnSpc>
                <a:spcPct val="150000"/>
              </a:lnSpc>
              <a:buNone/>
            </a:pPr>
            <a:r>
              <a:rPr lang="de-DE" sz="1800" b="1" dirty="0" smtClean="0"/>
              <a:t>Der Beginn des Prozesses</a:t>
            </a:r>
            <a:endParaRPr lang="de-DE" sz="1600" dirty="0" smtClean="0"/>
          </a:p>
          <a:p>
            <a:pPr>
              <a:lnSpc>
                <a:spcPct val="150000"/>
              </a:lnSpc>
              <a:buClr>
                <a:srgbClr val="009EE3"/>
              </a:buClr>
              <a:buFont typeface="Wingdings" panose="05000000000000000000" pitchFamily="2" charset="2"/>
              <a:buChar char="§"/>
            </a:pPr>
            <a:r>
              <a:rPr lang="de-DE" sz="1800" dirty="0" smtClean="0"/>
              <a:t>Anfrage durch die Schule </a:t>
            </a:r>
          </a:p>
          <a:p>
            <a:pPr>
              <a:lnSpc>
                <a:spcPct val="150000"/>
              </a:lnSpc>
              <a:buClr>
                <a:srgbClr val="009EE3"/>
              </a:buClr>
              <a:buFont typeface="Wingdings" panose="05000000000000000000" pitchFamily="2" charset="2"/>
              <a:buChar char="§"/>
            </a:pPr>
            <a:r>
              <a:rPr lang="de-DE" sz="1800" dirty="0" smtClean="0"/>
              <a:t>Gespräch zur Auftragsklärung und Prozessplanung</a:t>
            </a:r>
          </a:p>
          <a:p>
            <a:pPr>
              <a:lnSpc>
                <a:spcPct val="150000"/>
              </a:lnSpc>
              <a:buClr>
                <a:srgbClr val="009EE3"/>
              </a:buClr>
              <a:buFont typeface="Wingdings" panose="05000000000000000000" pitchFamily="2" charset="2"/>
              <a:buChar char="§"/>
            </a:pPr>
            <a:r>
              <a:rPr lang="de-DE" sz="1800" dirty="0" smtClean="0"/>
              <a:t>Schulinterne Fortbildung zum Start in den Prozess</a:t>
            </a:r>
          </a:p>
          <a:p>
            <a:pPr marL="0" indent="0">
              <a:buNone/>
            </a:pPr>
            <a:r>
              <a:rPr lang="de-DE" dirty="0" smtClean="0"/>
              <a:t> </a:t>
            </a:r>
          </a:p>
        </p:txBody>
      </p:sp>
    </p:spTree>
    <p:extLst>
      <p:ext uri="{BB962C8B-B14F-4D97-AF65-F5344CB8AC3E}">
        <p14:creationId xmlns:p14="http://schemas.microsoft.com/office/powerpoint/2010/main" val="3274933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2</a:t>
            </a:fld>
            <a:r>
              <a:rPr lang="de-DE" dirty="0" smtClean="0">
                <a:solidFill>
                  <a:srgbClr val="009EE3"/>
                </a:solidFill>
              </a:rPr>
              <a:t> -</a:t>
            </a:r>
            <a:r>
              <a:rPr lang="de-DE" dirty="0" smtClean="0"/>
              <a:t> </a:t>
            </a:r>
            <a:r>
              <a:rPr lang="de-DE" dirty="0" smtClean="0">
                <a:solidFill>
                  <a:srgbClr val="009EE3"/>
                </a:solidFill>
              </a:rPr>
              <a:t>Zentrum für Schulpsychologie Düsseldorf</a:t>
            </a:r>
          </a:p>
          <a:p>
            <a:endParaRPr lang="de-DE" dirty="0">
              <a:solidFill>
                <a:srgbClr val="009EE3"/>
              </a:solidFill>
            </a:endParaRPr>
          </a:p>
        </p:txBody>
      </p:sp>
      <p:sp>
        <p:nvSpPr>
          <p:cNvPr id="3" name="Titel 2"/>
          <p:cNvSpPr>
            <a:spLocks noGrp="1"/>
          </p:cNvSpPr>
          <p:nvPr>
            <p:ph type="title"/>
          </p:nvPr>
        </p:nvSpPr>
        <p:spPr/>
        <p:txBody>
          <a:bodyPr/>
          <a:lstStyle/>
          <a:p>
            <a:r>
              <a:rPr lang="de-DE" sz="2000" b="1" dirty="0"/>
              <a:t>Schutzkonzepte gegen sexualisierte Gewalt in Schulen</a:t>
            </a:r>
          </a:p>
        </p:txBody>
      </p:sp>
      <p:sp>
        <p:nvSpPr>
          <p:cNvPr id="4" name="Vertikaler Textplatzhalter 3"/>
          <p:cNvSpPr>
            <a:spLocks noGrp="1"/>
          </p:cNvSpPr>
          <p:nvPr>
            <p:ph type="body" orient="vert" idx="13"/>
          </p:nvPr>
        </p:nvSpPr>
        <p:spPr>
          <a:xfrm>
            <a:off x="360363" y="661960"/>
            <a:ext cx="8424862" cy="288000"/>
          </a:xfrm>
        </p:spPr>
        <p:txBody>
          <a:bodyPr/>
          <a:lstStyle/>
          <a:p>
            <a:r>
              <a:rPr lang="de-DE" sz="1600" dirty="0" smtClean="0"/>
              <a:t>Alles eine Frage der Haltung!</a:t>
            </a:r>
            <a:endParaRPr lang="de-DE" sz="1600"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2221" y="1045755"/>
            <a:ext cx="5234333" cy="3488192"/>
          </a:xfrm>
          <a:prstGeom prst="rect">
            <a:avLst/>
          </a:prstGeom>
        </p:spPr>
      </p:pic>
    </p:spTree>
    <p:extLst>
      <p:ext uri="{BB962C8B-B14F-4D97-AF65-F5344CB8AC3E}">
        <p14:creationId xmlns:p14="http://schemas.microsoft.com/office/powerpoint/2010/main" val="15705547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20</a:t>
            </a:fld>
            <a:r>
              <a:rPr lang="de-DE" dirty="0" smtClean="0">
                <a:solidFill>
                  <a:srgbClr val="009EE3"/>
                </a:solidFill>
              </a:rPr>
              <a:t> -</a:t>
            </a:r>
            <a:r>
              <a:rPr lang="de-DE" dirty="0" smtClean="0"/>
              <a:t> </a:t>
            </a:r>
            <a:r>
              <a:rPr lang="de-DE" dirty="0" smtClean="0">
                <a:solidFill>
                  <a:srgbClr val="009EE3"/>
                </a:solidFill>
              </a:rPr>
              <a:t>Zentrum für Schulpsychologie Düsseldorf</a:t>
            </a:r>
          </a:p>
          <a:p>
            <a:endParaRPr lang="de-DE" dirty="0">
              <a:solidFill>
                <a:srgbClr val="009EE3"/>
              </a:solidFill>
            </a:endParaRPr>
          </a:p>
        </p:txBody>
      </p:sp>
      <p:sp>
        <p:nvSpPr>
          <p:cNvPr id="3" name="Titel 2"/>
          <p:cNvSpPr>
            <a:spLocks noGrp="1"/>
          </p:cNvSpPr>
          <p:nvPr>
            <p:ph type="title"/>
          </p:nvPr>
        </p:nvSpPr>
        <p:spPr/>
        <p:txBody>
          <a:bodyPr/>
          <a:lstStyle/>
          <a:p>
            <a:r>
              <a:rPr lang="de-DE" sz="2000" b="1" dirty="0"/>
              <a:t>Schutzkonzepte gegen sexualisierte Gewalt in Schulen</a:t>
            </a:r>
          </a:p>
        </p:txBody>
      </p:sp>
      <p:sp>
        <p:nvSpPr>
          <p:cNvPr id="4" name="Vertikaler Textplatzhalter 3"/>
          <p:cNvSpPr>
            <a:spLocks noGrp="1"/>
          </p:cNvSpPr>
          <p:nvPr>
            <p:ph type="body" orient="vert" idx="13"/>
          </p:nvPr>
        </p:nvSpPr>
        <p:spPr>
          <a:xfrm>
            <a:off x="360363" y="661960"/>
            <a:ext cx="8424862" cy="288000"/>
          </a:xfrm>
        </p:spPr>
        <p:txBody>
          <a:bodyPr/>
          <a:lstStyle/>
          <a:p>
            <a:r>
              <a:rPr lang="de-DE" sz="1600" dirty="0"/>
              <a:t>Beispielhafter Prozess begleitet durch das Zentrum für Schulpsychologie Düsseldorf</a:t>
            </a:r>
          </a:p>
        </p:txBody>
      </p:sp>
      <p:sp>
        <p:nvSpPr>
          <p:cNvPr id="5" name="Vertikaler Textplatzhalter 4"/>
          <p:cNvSpPr>
            <a:spLocks noGrp="1"/>
          </p:cNvSpPr>
          <p:nvPr>
            <p:ph type="body" orient="vert" idx="16"/>
          </p:nvPr>
        </p:nvSpPr>
        <p:spPr/>
        <p:txBody>
          <a:bodyPr/>
          <a:lstStyle/>
          <a:p>
            <a:pPr marL="0" indent="0">
              <a:lnSpc>
                <a:spcPct val="150000"/>
              </a:lnSpc>
              <a:buNone/>
            </a:pPr>
            <a:r>
              <a:rPr lang="de-DE" sz="1800" b="1" dirty="0" smtClean="0"/>
              <a:t>Ablauf der Schulinternen Fortbildung</a:t>
            </a:r>
            <a:endParaRPr lang="de-DE" sz="1800" dirty="0"/>
          </a:p>
          <a:p>
            <a:pPr marL="342900" indent="-342900">
              <a:lnSpc>
                <a:spcPct val="150000"/>
              </a:lnSpc>
              <a:buClr>
                <a:srgbClr val="009EE3"/>
              </a:buClr>
              <a:buFont typeface="Wingdings" panose="05000000000000000000" pitchFamily="2" charset="2"/>
              <a:buChar char="§"/>
            </a:pPr>
            <a:r>
              <a:rPr lang="de-DE" sz="1800" dirty="0" smtClean="0"/>
              <a:t>Sensibilisierung für das Thema mit umfangreichem Input</a:t>
            </a:r>
          </a:p>
          <a:p>
            <a:pPr marL="342900" indent="-342900">
              <a:lnSpc>
                <a:spcPct val="150000"/>
              </a:lnSpc>
              <a:buClr>
                <a:srgbClr val="009EE3"/>
              </a:buClr>
              <a:buFont typeface="Wingdings" panose="05000000000000000000" pitchFamily="2" charset="2"/>
              <a:buChar char="§"/>
            </a:pPr>
            <a:r>
              <a:rPr lang="de-DE" sz="1800" dirty="0" smtClean="0"/>
              <a:t>Aufstellungsübungen zur Positionierung und Haltungsreflexion</a:t>
            </a:r>
          </a:p>
          <a:p>
            <a:pPr marL="342900" indent="-342900">
              <a:lnSpc>
                <a:spcPct val="150000"/>
              </a:lnSpc>
              <a:buClr>
                <a:srgbClr val="009EE3"/>
              </a:buClr>
              <a:buFont typeface="Wingdings" panose="05000000000000000000" pitchFamily="2" charset="2"/>
              <a:buChar char="§"/>
            </a:pPr>
            <a:r>
              <a:rPr lang="de-DE" sz="1800" dirty="0" smtClean="0"/>
              <a:t>Einführung in die Bundeskampagne „Kein Raum für Missbrauch“</a:t>
            </a:r>
          </a:p>
          <a:p>
            <a:pPr marL="342900" indent="-342900">
              <a:lnSpc>
                <a:spcPct val="150000"/>
              </a:lnSpc>
              <a:buClr>
                <a:srgbClr val="009EE3"/>
              </a:buClr>
              <a:buFont typeface="Wingdings" panose="05000000000000000000" pitchFamily="2" charset="2"/>
              <a:buChar char="§"/>
            </a:pPr>
            <a:r>
              <a:rPr lang="de-DE" sz="1800" dirty="0" smtClean="0"/>
              <a:t>Arbeit in Workshops zu den Bausteinen der Bundeskampagne</a:t>
            </a:r>
          </a:p>
          <a:p>
            <a:pPr marL="342900" indent="-342900">
              <a:lnSpc>
                <a:spcPct val="150000"/>
              </a:lnSpc>
              <a:buClr>
                <a:srgbClr val="009EE3"/>
              </a:buClr>
              <a:buFont typeface="Wingdings" panose="05000000000000000000" pitchFamily="2" charset="2"/>
              <a:buChar char="§"/>
            </a:pPr>
            <a:r>
              <a:rPr lang="de-DE" sz="1800" dirty="0" smtClean="0"/>
              <a:t>Präsentation der Ergebnisse</a:t>
            </a:r>
          </a:p>
          <a:p>
            <a:pPr marL="342900" indent="-342900">
              <a:lnSpc>
                <a:spcPct val="150000"/>
              </a:lnSpc>
              <a:buClr>
                <a:srgbClr val="009EE3"/>
              </a:buClr>
              <a:buFont typeface="Wingdings" panose="05000000000000000000" pitchFamily="2" charset="2"/>
              <a:buChar char="§"/>
            </a:pPr>
            <a:r>
              <a:rPr lang="de-DE" sz="1800" dirty="0" smtClean="0"/>
              <a:t>Gemeinsame Vereinbarung zur Weiterarbeit</a:t>
            </a:r>
            <a:endParaRPr lang="de-DE" sz="1800" dirty="0"/>
          </a:p>
        </p:txBody>
      </p:sp>
    </p:spTree>
    <p:extLst>
      <p:ext uri="{BB962C8B-B14F-4D97-AF65-F5344CB8AC3E}">
        <p14:creationId xmlns:p14="http://schemas.microsoft.com/office/powerpoint/2010/main" val="1989870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21</a:t>
            </a:fld>
            <a:r>
              <a:rPr lang="de-DE" dirty="0" smtClean="0">
                <a:solidFill>
                  <a:srgbClr val="009EE3"/>
                </a:solidFill>
              </a:rPr>
              <a:t> -</a:t>
            </a:r>
            <a:r>
              <a:rPr lang="de-DE" dirty="0" smtClean="0"/>
              <a:t> </a:t>
            </a:r>
            <a:r>
              <a:rPr lang="de-DE" dirty="0" smtClean="0">
                <a:solidFill>
                  <a:srgbClr val="009EE3"/>
                </a:solidFill>
              </a:rPr>
              <a:t>Zentrum für Schulpsychologie Düsseldorf</a:t>
            </a:r>
          </a:p>
          <a:p>
            <a:endParaRPr lang="de-DE" dirty="0">
              <a:solidFill>
                <a:srgbClr val="009EE3"/>
              </a:solidFill>
            </a:endParaRPr>
          </a:p>
        </p:txBody>
      </p:sp>
      <p:sp>
        <p:nvSpPr>
          <p:cNvPr id="3" name="Titel 2"/>
          <p:cNvSpPr>
            <a:spLocks noGrp="1"/>
          </p:cNvSpPr>
          <p:nvPr>
            <p:ph type="title"/>
          </p:nvPr>
        </p:nvSpPr>
        <p:spPr/>
        <p:txBody>
          <a:bodyPr/>
          <a:lstStyle/>
          <a:p>
            <a:r>
              <a:rPr lang="de-DE" sz="2000" b="1" dirty="0"/>
              <a:t>Schutzkonzepte gegen sexualisierte Gewalt in Schulen</a:t>
            </a:r>
          </a:p>
        </p:txBody>
      </p:sp>
      <p:sp>
        <p:nvSpPr>
          <p:cNvPr id="4" name="Vertikaler Textplatzhalter 3"/>
          <p:cNvSpPr>
            <a:spLocks noGrp="1"/>
          </p:cNvSpPr>
          <p:nvPr>
            <p:ph type="body" orient="vert" idx="13"/>
          </p:nvPr>
        </p:nvSpPr>
        <p:spPr>
          <a:xfrm>
            <a:off x="360363" y="661960"/>
            <a:ext cx="8424862" cy="288000"/>
          </a:xfrm>
        </p:spPr>
        <p:txBody>
          <a:bodyPr/>
          <a:lstStyle/>
          <a:p>
            <a:r>
              <a:rPr lang="de-DE" sz="1600" dirty="0"/>
              <a:t>Beispielhafter Prozess begleitet durch das Zentrum für Schulpsychologie Düsseldorf</a:t>
            </a:r>
          </a:p>
        </p:txBody>
      </p:sp>
      <p:sp>
        <p:nvSpPr>
          <p:cNvPr id="5" name="Vertikaler Textplatzhalter 4"/>
          <p:cNvSpPr>
            <a:spLocks noGrp="1"/>
          </p:cNvSpPr>
          <p:nvPr>
            <p:ph type="body" orient="vert" idx="16"/>
          </p:nvPr>
        </p:nvSpPr>
        <p:spPr/>
        <p:txBody>
          <a:bodyPr/>
          <a:lstStyle/>
          <a:p>
            <a:pPr marL="0" indent="0">
              <a:lnSpc>
                <a:spcPct val="150000"/>
              </a:lnSpc>
              <a:buNone/>
            </a:pPr>
            <a:r>
              <a:rPr lang="de-DE" sz="1800" b="1" dirty="0" smtClean="0"/>
              <a:t>Der weitere Prozessverlauf</a:t>
            </a:r>
            <a:endParaRPr lang="de-DE" sz="1800" dirty="0" smtClean="0"/>
          </a:p>
          <a:p>
            <a:pPr marL="342900" indent="-342900">
              <a:lnSpc>
                <a:spcPct val="150000"/>
              </a:lnSpc>
              <a:buClr>
                <a:srgbClr val="009EE3"/>
              </a:buClr>
              <a:buFont typeface="Wingdings" panose="05000000000000000000" pitchFamily="2" charset="2"/>
              <a:buChar char="§"/>
            </a:pPr>
            <a:r>
              <a:rPr lang="de-DE" sz="1800" dirty="0" smtClean="0"/>
              <a:t>Selbstständige Weiterarbeit der Schule zur Erstellung des Schutzkonzepts</a:t>
            </a:r>
          </a:p>
          <a:p>
            <a:pPr marL="342900" indent="-342900">
              <a:lnSpc>
                <a:spcPct val="150000"/>
              </a:lnSpc>
              <a:buClr>
                <a:srgbClr val="009EE3"/>
              </a:buClr>
              <a:buFont typeface="Wingdings" panose="05000000000000000000" pitchFamily="2" charset="2"/>
              <a:buChar char="§"/>
            </a:pPr>
            <a:r>
              <a:rPr lang="de-DE" sz="1800" dirty="0" smtClean="0"/>
              <a:t>Nach Bedarf weiterhin beratende Unterstützung durch die Schulpsychologie </a:t>
            </a:r>
          </a:p>
          <a:p>
            <a:pPr marL="342900" indent="-342900">
              <a:lnSpc>
                <a:spcPct val="150000"/>
              </a:lnSpc>
              <a:buClr>
                <a:srgbClr val="009EE3"/>
              </a:buClr>
              <a:buFont typeface="Wingdings" panose="05000000000000000000" pitchFamily="2" charset="2"/>
              <a:buChar char="§"/>
            </a:pPr>
            <a:r>
              <a:rPr lang="de-DE" sz="1800" dirty="0" smtClean="0"/>
              <a:t>Verabschiedung des fertigen Schutzkonzepts in der Schulkonferenz</a:t>
            </a:r>
            <a:endParaRPr lang="de-DE" sz="1800" dirty="0"/>
          </a:p>
        </p:txBody>
      </p:sp>
    </p:spTree>
    <p:extLst>
      <p:ext uri="{BB962C8B-B14F-4D97-AF65-F5344CB8AC3E}">
        <p14:creationId xmlns:p14="http://schemas.microsoft.com/office/powerpoint/2010/main" val="12989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22</a:t>
            </a:fld>
            <a:r>
              <a:rPr lang="de-DE" smtClean="0">
                <a:solidFill>
                  <a:srgbClr val="009EE3"/>
                </a:solidFill>
              </a:rPr>
              <a:t> -</a:t>
            </a:r>
            <a:r>
              <a:rPr lang="de-DE" smtClean="0"/>
              <a:t> </a:t>
            </a:r>
            <a:r>
              <a:rPr lang="de-DE" smtClean="0">
                <a:solidFill>
                  <a:srgbClr val="009EE3"/>
                </a:solidFill>
              </a:rPr>
              <a:t>Zentrum für Schulpsychologie</a:t>
            </a:r>
            <a:endParaRPr lang="de-DE" dirty="0">
              <a:solidFill>
                <a:srgbClr val="009EE3"/>
              </a:solidFill>
            </a:endParaRPr>
          </a:p>
        </p:txBody>
      </p:sp>
      <p:sp>
        <p:nvSpPr>
          <p:cNvPr id="5" name="Vertikaler Textplatzhalter 4"/>
          <p:cNvSpPr>
            <a:spLocks noGrp="1"/>
          </p:cNvSpPr>
          <p:nvPr>
            <p:ph type="body" orient="vert" idx="16"/>
          </p:nvPr>
        </p:nvSpPr>
        <p:spPr/>
        <p:txBody>
          <a:bodyPr/>
          <a:lstStyle/>
          <a:p>
            <a:pPr lvl="0"/>
            <a:r>
              <a:rPr lang="de-DE" dirty="0"/>
              <a:t>Das Thema sexualisierte Gewalt geht jeden an</a:t>
            </a:r>
            <a:r>
              <a:rPr lang="de-DE" dirty="0" smtClean="0"/>
              <a:t>!</a:t>
            </a:r>
          </a:p>
          <a:p>
            <a:pPr lvl="0"/>
            <a:endParaRPr lang="de-DE" dirty="0"/>
          </a:p>
          <a:p>
            <a:pPr lvl="0"/>
            <a:r>
              <a:rPr lang="de-DE" dirty="0"/>
              <a:t>Schutzkonzepte-Arbeit ist ein Prozess und kein fertiges </a:t>
            </a:r>
            <a:r>
              <a:rPr lang="de-DE" dirty="0" smtClean="0"/>
              <a:t>Ergebnis</a:t>
            </a:r>
          </a:p>
          <a:p>
            <a:pPr lvl="0"/>
            <a:endParaRPr lang="de-DE" dirty="0"/>
          </a:p>
          <a:p>
            <a:pPr lvl="0"/>
            <a:r>
              <a:rPr lang="de-DE" dirty="0"/>
              <a:t>Keine Schule fängt bei Null an!</a:t>
            </a:r>
          </a:p>
          <a:p>
            <a:endParaRPr lang="de-DE" dirty="0"/>
          </a:p>
        </p:txBody>
      </p:sp>
      <p:sp>
        <p:nvSpPr>
          <p:cNvPr id="8" name="Titel 2"/>
          <p:cNvSpPr>
            <a:spLocks noGrp="1"/>
          </p:cNvSpPr>
          <p:nvPr>
            <p:ph type="title"/>
          </p:nvPr>
        </p:nvSpPr>
        <p:spPr>
          <a:xfrm>
            <a:off x="360363" y="360363"/>
            <a:ext cx="8424861" cy="287638"/>
          </a:xfrm>
        </p:spPr>
        <p:txBody>
          <a:bodyPr/>
          <a:lstStyle/>
          <a:p>
            <a:r>
              <a:rPr lang="de-DE" sz="2000" b="1" dirty="0"/>
              <a:t>Schutzkonzepte gegen sexualisierte Gewalt in Schulen</a:t>
            </a:r>
          </a:p>
        </p:txBody>
      </p:sp>
      <p:sp>
        <p:nvSpPr>
          <p:cNvPr id="9" name="Vertikaler Textplatzhalter 3"/>
          <p:cNvSpPr>
            <a:spLocks noGrp="1"/>
          </p:cNvSpPr>
          <p:nvPr>
            <p:ph type="body" orient="vert" idx="13"/>
          </p:nvPr>
        </p:nvSpPr>
        <p:spPr>
          <a:xfrm>
            <a:off x="360363" y="661960"/>
            <a:ext cx="8424862" cy="288000"/>
          </a:xfrm>
        </p:spPr>
        <p:txBody>
          <a:bodyPr/>
          <a:lstStyle/>
          <a:p>
            <a:r>
              <a:rPr lang="de-DE" sz="1600" dirty="0" smtClean="0"/>
              <a:t>Ableitungen für die pädagogische Praxis</a:t>
            </a:r>
            <a:endParaRPr lang="de-DE" sz="1600" dirty="0"/>
          </a:p>
        </p:txBody>
      </p:sp>
    </p:spTree>
    <p:extLst>
      <p:ext uri="{BB962C8B-B14F-4D97-AF65-F5344CB8AC3E}">
        <p14:creationId xmlns:p14="http://schemas.microsoft.com/office/powerpoint/2010/main" val="3293482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Wolke 10"/>
          <p:cNvSpPr/>
          <p:nvPr/>
        </p:nvSpPr>
        <p:spPr>
          <a:xfrm>
            <a:off x="6064051" y="1785937"/>
            <a:ext cx="2026444" cy="1242842"/>
          </a:xfrm>
          <a:prstGeom prst="cloud">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Wolke 9"/>
          <p:cNvSpPr/>
          <p:nvPr/>
        </p:nvSpPr>
        <p:spPr>
          <a:xfrm>
            <a:off x="2994422" y="1474408"/>
            <a:ext cx="2320528" cy="1206500"/>
          </a:xfrm>
          <a:prstGeom prst="cloud">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Wolke 8"/>
          <p:cNvSpPr/>
          <p:nvPr/>
        </p:nvSpPr>
        <p:spPr>
          <a:xfrm>
            <a:off x="585788" y="1321594"/>
            <a:ext cx="1771650" cy="928687"/>
          </a:xfrm>
          <a:prstGeom prst="cloud">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23</a:t>
            </a:fld>
            <a:r>
              <a:rPr lang="de-DE" dirty="0" smtClean="0">
                <a:solidFill>
                  <a:srgbClr val="009EE3"/>
                </a:solidFill>
              </a:rPr>
              <a:t> -</a:t>
            </a:r>
            <a:r>
              <a:rPr lang="de-DE" dirty="0" smtClean="0"/>
              <a:t> </a:t>
            </a:r>
            <a:r>
              <a:rPr lang="de-DE" dirty="0" smtClean="0">
                <a:solidFill>
                  <a:srgbClr val="009EE3"/>
                </a:solidFill>
              </a:rPr>
              <a:t>Zentrum für Schulpsychologie Düsseldorf</a:t>
            </a:r>
            <a:endParaRPr lang="de-DE" dirty="0">
              <a:solidFill>
                <a:srgbClr val="009EE3"/>
              </a:solidFill>
            </a:endParaRPr>
          </a:p>
        </p:txBody>
      </p:sp>
      <p:sp>
        <p:nvSpPr>
          <p:cNvPr id="6" name="Titel 5"/>
          <p:cNvSpPr>
            <a:spLocks noGrp="1"/>
          </p:cNvSpPr>
          <p:nvPr>
            <p:ph type="title"/>
          </p:nvPr>
        </p:nvSpPr>
        <p:spPr/>
        <p:txBody>
          <a:bodyPr/>
          <a:lstStyle/>
          <a:p>
            <a:r>
              <a:rPr lang="de-DE" sz="1800" b="1" dirty="0"/>
              <a:t>Fachtag Landesarbeitskreis Jugendhilfe, Schule &amp; Polizei NRW</a:t>
            </a:r>
            <a:endParaRPr lang="de-DE" dirty="0"/>
          </a:p>
        </p:txBody>
      </p:sp>
      <p:sp>
        <p:nvSpPr>
          <p:cNvPr id="7" name="Vertikaler Textplatzhalter 6"/>
          <p:cNvSpPr>
            <a:spLocks noGrp="1"/>
          </p:cNvSpPr>
          <p:nvPr>
            <p:ph type="body" orient="vert" idx="13"/>
          </p:nvPr>
        </p:nvSpPr>
        <p:spPr/>
        <p:txBody>
          <a:bodyPr/>
          <a:lstStyle/>
          <a:p>
            <a:pPr lvl="0"/>
            <a:r>
              <a:rPr lang="de-DE" sz="1600" dirty="0">
                <a:latin typeface="Duesseldorf Circular TT Book"/>
              </a:rPr>
              <a:t>Neuss, 22.09.2022</a:t>
            </a:r>
          </a:p>
          <a:p>
            <a:endParaRPr lang="de-DE" dirty="0"/>
          </a:p>
        </p:txBody>
      </p:sp>
      <p:sp>
        <p:nvSpPr>
          <p:cNvPr id="8" name="Vertikaler Textplatzhalter 7"/>
          <p:cNvSpPr>
            <a:spLocks noGrp="1"/>
          </p:cNvSpPr>
          <p:nvPr>
            <p:ph type="body" orient="vert" idx="16"/>
          </p:nvPr>
        </p:nvSpPr>
        <p:spPr/>
        <p:txBody>
          <a:bodyPr/>
          <a:lstStyle/>
          <a:p>
            <a:pPr marL="0" indent="0">
              <a:buNone/>
            </a:pPr>
            <a:endParaRPr lang="de-DE" dirty="0" smtClean="0"/>
          </a:p>
          <a:p>
            <a:pPr marL="0" indent="0">
              <a:buNone/>
            </a:pPr>
            <a:r>
              <a:rPr lang="de-DE" sz="2400" dirty="0" smtClean="0">
                <a:solidFill>
                  <a:srgbClr val="009EE3"/>
                </a:solidFill>
              </a:rPr>
              <a:t>	</a:t>
            </a:r>
            <a:r>
              <a:rPr lang="de-DE" sz="2000" dirty="0" smtClean="0">
                <a:solidFill>
                  <a:srgbClr val="009EE3"/>
                </a:solidFill>
              </a:rPr>
              <a:t>  </a:t>
            </a:r>
            <a:r>
              <a:rPr lang="de-DE" sz="2000" dirty="0" smtClean="0"/>
              <a:t>Fragen? </a:t>
            </a:r>
            <a:endParaRPr lang="de-DE" sz="2400" dirty="0" smtClean="0"/>
          </a:p>
          <a:p>
            <a:pPr marL="0" indent="0">
              <a:buNone/>
            </a:pPr>
            <a:r>
              <a:rPr lang="de-DE" sz="2400" dirty="0">
                <a:solidFill>
                  <a:srgbClr val="009EE3"/>
                </a:solidFill>
              </a:rPr>
              <a:t>	</a:t>
            </a:r>
            <a:r>
              <a:rPr lang="de-DE" sz="2400" dirty="0" smtClean="0">
                <a:solidFill>
                  <a:srgbClr val="009EE3"/>
                </a:solidFill>
              </a:rPr>
              <a:t>						    </a:t>
            </a:r>
            <a:r>
              <a:rPr lang="de-DE" sz="2000" dirty="0" smtClean="0"/>
              <a:t>Anregungen? </a:t>
            </a:r>
            <a:endParaRPr lang="de-DE" sz="2400" dirty="0" smtClean="0"/>
          </a:p>
          <a:p>
            <a:pPr marL="0" indent="0">
              <a:buNone/>
            </a:pPr>
            <a:r>
              <a:rPr lang="de-DE" sz="2400" dirty="0">
                <a:solidFill>
                  <a:srgbClr val="009EE3"/>
                </a:solidFill>
              </a:rPr>
              <a:t>	</a:t>
            </a:r>
            <a:r>
              <a:rPr lang="de-DE" sz="2400" dirty="0" smtClean="0">
                <a:solidFill>
                  <a:srgbClr val="009EE3"/>
                </a:solidFill>
              </a:rPr>
              <a:t>															  </a:t>
            </a:r>
            <a:r>
              <a:rPr lang="de-DE" sz="2000" dirty="0" smtClean="0"/>
              <a:t>Gedanken?</a:t>
            </a:r>
          </a:p>
          <a:p>
            <a:pPr marL="0" indent="0">
              <a:buNone/>
            </a:pPr>
            <a:endParaRPr lang="de-DE" sz="3200" dirty="0" smtClean="0"/>
          </a:p>
          <a:p>
            <a:pPr marL="0" indent="0">
              <a:buNone/>
            </a:pPr>
            <a:endParaRPr lang="de-DE" sz="3200" dirty="0"/>
          </a:p>
          <a:p>
            <a:pPr marL="0" indent="0">
              <a:buNone/>
            </a:pPr>
            <a:r>
              <a:rPr lang="de-DE" sz="3200" dirty="0" smtClean="0"/>
              <a:t>Vielen Dank für Ihre Aufmerksamkeit! </a:t>
            </a:r>
            <a:r>
              <a:rPr lang="de-DE" sz="3200" dirty="0" smtClean="0">
                <a:sym typeface="Wingdings" panose="05000000000000000000" pitchFamily="2" charset="2"/>
              </a:rPr>
              <a:t></a:t>
            </a:r>
            <a:endParaRPr lang="de-DE" sz="3200" dirty="0"/>
          </a:p>
        </p:txBody>
      </p:sp>
    </p:spTree>
    <p:extLst>
      <p:ext uri="{BB962C8B-B14F-4D97-AF65-F5344CB8AC3E}">
        <p14:creationId xmlns:p14="http://schemas.microsoft.com/office/powerpoint/2010/main" val="2547681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24</a:t>
            </a:fld>
            <a:r>
              <a:rPr lang="de-DE" dirty="0" smtClean="0">
                <a:solidFill>
                  <a:srgbClr val="009EE3"/>
                </a:solidFill>
              </a:rPr>
              <a:t> -</a:t>
            </a:r>
            <a:r>
              <a:rPr lang="de-DE" dirty="0" smtClean="0"/>
              <a:t> </a:t>
            </a:r>
            <a:r>
              <a:rPr lang="de-DE" dirty="0" smtClean="0">
                <a:solidFill>
                  <a:srgbClr val="009EE3"/>
                </a:solidFill>
              </a:rPr>
              <a:t>Zentrum für Schulpsychologie Düsseldorf</a:t>
            </a:r>
            <a:endParaRPr lang="de-DE" dirty="0">
              <a:solidFill>
                <a:srgbClr val="009EE3"/>
              </a:solidFill>
            </a:endParaRPr>
          </a:p>
        </p:txBody>
      </p:sp>
      <p:sp>
        <p:nvSpPr>
          <p:cNvPr id="6" name="Titel 5"/>
          <p:cNvSpPr>
            <a:spLocks noGrp="1"/>
          </p:cNvSpPr>
          <p:nvPr>
            <p:ph type="title"/>
          </p:nvPr>
        </p:nvSpPr>
        <p:spPr/>
        <p:txBody>
          <a:bodyPr/>
          <a:lstStyle/>
          <a:p>
            <a:r>
              <a:rPr lang="de-DE" sz="1800" b="1" dirty="0"/>
              <a:t>Fachtag Landesarbeitskreis Jugendhilfe, Schule &amp; Polizei NRW</a:t>
            </a:r>
            <a:endParaRPr lang="de-DE" dirty="0"/>
          </a:p>
        </p:txBody>
      </p:sp>
      <p:sp>
        <p:nvSpPr>
          <p:cNvPr id="7" name="Vertikaler Textplatzhalter 6"/>
          <p:cNvSpPr>
            <a:spLocks noGrp="1"/>
          </p:cNvSpPr>
          <p:nvPr>
            <p:ph type="body" orient="vert" idx="13"/>
          </p:nvPr>
        </p:nvSpPr>
        <p:spPr/>
        <p:txBody>
          <a:bodyPr/>
          <a:lstStyle/>
          <a:p>
            <a:pPr lvl="0"/>
            <a:r>
              <a:rPr lang="de-DE" sz="1600" dirty="0">
                <a:latin typeface="Duesseldorf Circular TT Book"/>
              </a:rPr>
              <a:t>Neuss, 22.09.2022</a:t>
            </a:r>
          </a:p>
          <a:p>
            <a:endParaRPr lang="de-DE" dirty="0"/>
          </a:p>
        </p:txBody>
      </p:sp>
      <p:sp>
        <p:nvSpPr>
          <p:cNvPr id="8" name="Vertikaler Textplatzhalter 7"/>
          <p:cNvSpPr>
            <a:spLocks noGrp="1"/>
          </p:cNvSpPr>
          <p:nvPr>
            <p:ph type="body" orient="vert" idx="16"/>
          </p:nvPr>
        </p:nvSpPr>
        <p:spPr/>
        <p:txBody>
          <a:bodyPr/>
          <a:lstStyle/>
          <a:p>
            <a:pPr marL="0" indent="0">
              <a:buNone/>
            </a:pPr>
            <a:r>
              <a:rPr lang="de-DE" sz="2400" dirty="0" smtClean="0"/>
              <a:t>Links/weitere Informationen</a:t>
            </a:r>
            <a:endParaRPr lang="de-DE" sz="2400" dirty="0"/>
          </a:p>
        </p:txBody>
      </p:sp>
      <p:pic>
        <p:nvPicPr>
          <p:cNvPr id="3" name="Grafik 2"/>
          <p:cNvPicPr>
            <a:picLocks noChangeAspect="1"/>
          </p:cNvPicPr>
          <p:nvPr/>
        </p:nvPicPr>
        <p:blipFill>
          <a:blip r:embed="rId2"/>
          <a:stretch>
            <a:fillRect/>
          </a:stretch>
        </p:blipFill>
        <p:spPr>
          <a:xfrm>
            <a:off x="3017520" y="1765242"/>
            <a:ext cx="2796540" cy="2685314"/>
          </a:xfrm>
          <a:prstGeom prst="rect">
            <a:avLst/>
          </a:prstGeom>
        </p:spPr>
      </p:pic>
    </p:spTree>
    <p:extLst>
      <p:ext uri="{BB962C8B-B14F-4D97-AF65-F5344CB8AC3E}">
        <p14:creationId xmlns:p14="http://schemas.microsoft.com/office/powerpoint/2010/main" val="24633805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3</a:t>
            </a:fld>
            <a:r>
              <a:rPr lang="de-DE" smtClean="0">
                <a:solidFill>
                  <a:srgbClr val="009EE3"/>
                </a:solidFill>
              </a:rPr>
              <a:t> -</a:t>
            </a:r>
            <a:r>
              <a:rPr lang="de-DE" smtClean="0"/>
              <a:t> </a:t>
            </a:r>
            <a:r>
              <a:rPr lang="de-DE" smtClean="0">
                <a:solidFill>
                  <a:srgbClr val="009EE3"/>
                </a:solidFill>
              </a:rPr>
              <a:t>Zentrum für Schulpsychologie</a:t>
            </a:r>
            <a:endParaRPr lang="de-DE" dirty="0">
              <a:solidFill>
                <a:srgbClr val="009EE3"/>
              </a:solidFill>
            </a:endParaRPr>
          </a:p>
        </p:txBody>
      </p:sp>
      <p:sp>
        <p:nvSpPr>
          <p:cNvPr id="5" name="Vertikaler Textplatzhalter 4"/>
          <p:cNvSpPr>
            <a:spLocks noGrp="1"/>
          </p:cNvSpPr>
          <p:nvPr>
            <p:ph type="body" orient="vert" idx="16"/>
          </p:nvPr>
        </p:nvSpPr>
        <p:spPr/>
        <p:txBody>
          <a:bodyPr/>
          <a:lstStyle/>
          <a:p>
            <a:pPr marL="0" indent="0">
              <a:buNone/>
            </a:pPr>
            <a:endParaRPr lang="de-DE" dirty="0" smtClean="0"/>
          </a:p>
          <a:p>
            <a:pPr marL="0" indent="0">
              <a:buNone/>
            </a:pPr>
            <a:endParaRPr lang="de-DE" dirty="0"/>
          </a:p>
          <a:p>
            <a:pPr marL="0" indent="0">
              <a:buNone/>
            </a:pPr>
            <a:r>
              <a:rPr lang="de-DE" dirty="0" smtClean="0"/>
              <a:t>Eine </a:t>
            </a:r>
            <a:r>
              <a:rPr lang="de-DE" dirty="0"/>
              <a:t>Gruppe von 16-jährigen Schülern ruft einer Schülerin auf dem Schulhof „Hey, geiler Arsch“ hinterher.</a:t>
            </a:r>
          </a:p>
        </p:txBody>
      </p:sp>
    </p:spTree>
    <p:extLst>
      <p:ext uri="{BB962C8B-B14F-4D97-AF65-F5344CB8AC3E}">
        <p14:creationId xmlns:p14="http://schemas.microsoft.com/office/powerpoint/2010/main" val="356705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4</a:t>
            </a:fld>
            <a:r>
              <a:rPr lang="de-DE" smtClean="0">
                <a:solidFill>
                  <a:srgbClr val="009EE3"/>
                </a:solidFill>
              </a:rPr>
              <a:t> -</a:t>
            </a:r>
            <a:r>
              <a:rPr lang="de-DE" smtClean="0"/>
              <a:t> </a:t>
            </a:r>
            <a:r>
              <a:rPr lang="de-DE" smtClean="0">
                <a:solidFill>
                  <a:srgbClr val="009EE3"/>
                </a:solidFill>
              </a:rPr>
              <a:t>Zentrum für Schulpsychologie</a:t>
            </a:r>
            <a:endParaRPr lang="de-DE" dirty="0">
              <a:solidFill>
                <a:srgbClr val="009EE3"/>
              </a:solidFill>
            </a:endParaRPr>
          </a:p>
        </p:txBody>
      </p:sp>
      <p:sp>
        <p:nvSpPr>
          <p:cNvPr id="5" name="Vertikaler Textplatzhalter 4"/>
          <p:cNvSpPr>
            <a:spLocks noGrp="1"/>
          </p:cNvSpPr>
          <p:nvPr>
            <p:ph type="body" orient="vert" idx="16"/>
          </p:nvPr>
        </p:nvSpPr>
        <p:spPr/>
        <p:txBody>
          <a:bodyPr/>
          <a:lstStyle/>
          <a:p>
            <a:pPr marL="0" indent="0">
              <a:buNone/>
            </a:pPr>
            <a:endParaRPr lang="de-DE" dirty="0" smtClean="0"/>
          </a:p>
          <a:p>
            <a:pPr marL="0" indent="0">
              <a:buNone/>
            </a:pPr>
            <a:endParaRPr lang="de-DE" dirty="0"/>
          </a:p>
          <a:p>
            <a:pPr marL="0" indent="0">
              <a:buNone/>
            </a:pPr>
            <a:r>
              <a:rPr lang="de-DE" dirty="0" smtClean="0"/>
              <a:t>Die </a:t>
            </a:r>
            <a:r>
              <a:rPr lang="de-DE" dirty="0"/>
              <a:t>neue Englisch-Referendarin (24 Jahre) hat einen öffentlichen Instagram-Account mit Urlaubsbildern in sehr knappem Bikini. Die Schüler der Oberstufe sowie auch der ein oder andere Lehrerkollege </a:t>
            </a:r>
            <a:r>
              <a:rPr lang="de-DE" dirty="0" smtClean="0"/>
              <a:t>freuen </a:t>
            </a:r>
            <a:r>
              <a:rPr lang="de-DE" dirty="0"/>
              <a:t>sich über die Fotos. </a:t>
            </a:r>
          </a:p>
        </p:txBody>
      </p:sp>
    </p:spTree>
    <p:extLst>
      <p:ext uri="{BB962C8B-B14F-4D97-AF65-F5344CB8AC3E}">
        <p14:creationId xmlns:p14="http://schemas.microsoft.com/office/powerpoint/2010/main" val="3307794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5</a:t>
            </a:fld>
            <a:r>
              <a:rPr lang="de-DE" smtClean="0">
                <a:solidFill>
                  <a:srgbClr val="009EE3"/>
                </a:solidFill>
              </a:rPr>
              <a:t> -</a:t>
            </a:r>
            <a:r>
              <a:rPr lang="de-DE" smtClean="0"/>
              <a:t> </a:t>
            </a:r>
            <a:r>
              <a:rPr lang="de-DE" smtClean="0">
                <a:solidFill>
                  <a:srgbClr val="009EE3"/>
                </a:solidFill>
              </a:rPr>
              <a:t>Zentrum für Schulpsychologie</a:t>
            </a:r>
            <a:endParaRPr lang="de-DE" dirty="0">
              <a:solidFill>
                <a:srgbClr val="009EE3"/>
              </a:solidFill>
            </a:endParaRPr>
          </a:p>
        </p:txBody>
      </p:sp>
      <p:sp>
        <p:nvSpPr>
          <p:cNvPr id="5" name="Vertikaler Textplatzhalter 4"/>
          <p:cNvSpPr>
            <a:spLocks noGrp="1"/>
          </p:cNvSpPr>
          <p:nvPr>
            <p:ph type="body" orient="vert" idx="16"/>
          </p:nvPr>
        </p:nvSpPr>
        <p:spPr/>
        <p:txBody>
          <a:bodyPr/>
          <a:lstStyle/>
          <a:p>
            <a:pPr marL="0" indent="0">
              <a:buNone/>
            </a:pPr>
            <a:endParaRPr lang="de-DE" dirty="0" smtClean="0"/>
          </a:p>
          <a:p>
            <a:pPr marL="0" indent="0">
              <a:buNone/>
            </a:pPr>
            <a:endParaRPr lang="de-DE" dirty="0"/>
          </a:p>
          <a:p>
            <a:pPr marL="0" indent="0">
              <a:buNone/>
            </a:pPr>
            <a:r>
              <a:rPr lang="de-DE" dirty="0" smtClean="0"/>
              <a:t>Aylin </a:t>
            </a:r>
            <a:r>
              <a:rPr lang="de-DE" dirty="0"/>
              <a:t>und Jonas (beide 7 Jahre) stehen in der großen Pause hinter einem Gebüsch. Aylin reibt Jonas am Penis, Jonas zieht Aylin die Hose runter. </a:t>
            </a:r>
          </a:p>
        </p:txBody>
      </p:sp>
    </p:spTree>
    <p:extLst>
      <p:ext uri="{BB962C8B-B14F-4D97-AF65-F5344CB8AC3E}">
        <p14:creationId xmlns:p14="http://schemas.microsoft.com/office/powerpoint/2010/main" val="1165328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6</a:t>
            </a:fld>
            <a:r>
              <a:rPr lang="de-DE" smtClean="0">
                <a:solidFill>
                  <a:srgbClr val="009EE3"/>
                </a:solidFill>
              </a:rPr>
              <a:t> -</a:t>
            </a:r>
            <a:r>
              <a:rPr lang="de-DE" smtClean="0"/>
              <a:t> </a:t>
            </a:r>
            <a:r>
              <a:rPr lang="de-DE" smtClean="0">
                <a:solidFill>
                  <a:srgbClr val="009EE3"/>
                </a:solidFill>
              </a:rPr>
              <a:t>Zentrum für Schulpsychologie</a:t>
            </a:r>
            <a:endParaRPr lang="de-DE" dirty="0">
              <a:solidFill>
                <a:srgbClr val="009EE3"/>
              </a:solidFill>
            </a:endParaRPr>
          </a:p>
        </p:txBody>
      </p:sp>
      <p:sp>
        <p:nvSpPr>
          <p:cNvPr id="5" name="Vertikaler Textplatzhalter 4"/>
          <p:cNvSpPr>
            <a:spLocks noGrp="1"/>
          </p:cNvSpPr>
          <p:nvPr>
            <p:ph type="body" orient="vert" idx="16"/>
          </p:nvPr>
        </p:nvSpPr>
        <p:spPr/>
        <p:txBody>
          <a:bodyPr/>
          <a:lstStyle/>
          <a:p>
            <a:pPr marL="0" indent="0">
              <a:buNone/>
            </a:pPr>
            <a:r>
              <a:rPr lang="de-DE" dirty="0"/>
              <a:t>Ina und Paul (beide 17) sind seit 2 Jahren zusammen. Sie sind das vermeintliche „Traumpaar“ der Stufe und zelebrieren ihre Beziehung im Schulalltag ausgiebig und öffentlich. Ina wendet sich nun an die Schulsozialarbeiterin und erzählt, dass Paul sie vergewaltigt habe. Paul reagiert völlig aufgelöst und verzweifelt. Sie hätten nur Sex gehabt wie schon so viele Male zuvor, er wisse gar nicht wovon Ina rede, sie sei nur eifersüchtig da er sich mehrfach mit einer neuen Mitschülerin zum Lernen getroffen habe. </a:t>
            </a:r>
          </a:p>
        </p:txBody>
      </p:sp>
    </p:spTree>
    <p:extLst>
      <p:ext uri="{BB962C8B-B14F-4D97-AF65-F5344CB8AC3E}">
        <p14:creationId xmlns:p14="http://schemas.microsoft.com/office/powerpoint/2010/main" val="3086537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7</a:t>
            </a:fld>
            <a:r>
              <a:rPr lang="de-DE" smtClean="0">
                <a:solidFill>
                  <a:srgbClr val="009EE3"/>
                </a:solidFill>
              </a:rPr>
              <a:t> -</a:t>
            </a:r>
            <a:r>
              <a:rPr lang="de-DE" smtClean="0"/>
              <a:t> </a:t>
            </a:r>
            <a:r>
              <a:rPr lang="de-DE" smtClean="0">
                <a:solidFill>
                  <a:srgbClr val="009EE3"/>
                </a:solidFill>
              </a:rPr>
              <a:t>Zentrum für Schulpsychologie</a:t>
            </a:r>
            <a:endParaRPr lang="de-DE" dirty="0">
              <a:solidFill>
                <a:srgbClr val="009EE3"/>
              </a:solidFill>
            </a:endParaRPr>
          </a:p>
        </p:txBody>
      </p:sp>
      <p:sp>
        <p:nvSpPr>
          <p:cNvPr id="5" name="Vertikaler Textplatzhalter 4"/>
          <p:cNvSpPr>
            <a:spLocks noGrp="1"/>
          </p:cNvSpPr>
          <p:nvPr>
            <p:ph type="body" orient="vert" idx="16"/>
          </p:nvPr>
        </p:nvSpPr>
        <p:spPr/>
        <p:txBody>
          <a:bodyPr/>
          <a:lstStyle/>
          <a:p>
            <a:pPr marL="0" indent="0">
              <a:buNone/>
            </a:pPr>
            <a:endParaRPr lang="de-DE" dirty="0" smtClean="0"/>
          </a:p>
          <a:p>
            <a:pPr marL="0" indent="0">
              <a:buNone/>
            </a:pPr>
            <a:r>
              <a:rPr lang="de-DE" dirty="0" smtClean="0"/>
              <a:t>Ihnen </a:t>
            </a:r>
            <a:r>
              <a:rPr lang="de-DE" dirty="0"/>
              <a:t>kommt das Gerücht zu Ohren, dass eine Ihrer langjährigen Kolleginnen am Wochenende mit einem Schüler Ihrer 8. Klasse beim Shoppen in der Innenstadt gesehen wurde. </a:t>
            </a:r>
          </a:p>
        </p:txBody>
      </p:sp>
    </p:spTree>
    <p:extLst>
      <p:ext uri="{BB962C8B-B14F-4D97-AF65-F5344CB8AC3E}">
        <p14:creationId xmlns:p14="http://schemas.microsoft.com/office/powerpoint/2010/main" val="1834279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8</a:t>
            </a:fld>
            <a:r>
              <a:rPr lang="de-DE" dirty="0" smtClean="0">
                <a:solidFill>
                  <a:srgbClr val="009EE3"/>
                </a:solidFill>
              </a:rPr>
              <a:t> -</a:t>
            </a:r>
            <a:r>
              <a:rPr lang="de-DE" dirty="0" smtClean="0"/>
              <a:t> </a:t>
            </a:r>
            <a:r>
              <a:rPr lang="de-DE" dirty="0" smtClean="0">
                <a:solidFill>
                  <a:srgbClr val="009EE3"/>
                </a:solidFill>
              </a:rPr>
              <a:t>Zentrum für Schulpsychologie Düsseldorf</a:t>
            </a:r>
          </a:p>
          <a:p>
            <a:endParaRPr lang="de-DE" dirty="0">
              <a:solidFill>
                <a:srgbClr val="009EE3"/>
              </a:solidFill>
            </a:endParaRPr>
          </a:p>
        </p:txBody>
      </p:sp>
      <p:sp>
        <p:nvSpPr>
          <p:cNvPr id="3" name="Titel 2"/>
          <p:cNvSpPr>
            <a:spLocks noGrp="1"/>
          </p:cNvSpPr>
          <p:nvPr>
            <p:ph type="title"/>
          </p:nvPr>
        </p:nvSpPr>
        <p:spPr/>
        <p:txBody>
          <a:bodyPr/>
          <a:lstStyle/>
          <a:p>
            <a:r>
              <a:rPr lang="de-DE" sz="2000" b="1" dirty="0"/>
              <a:t>Schutzkonzepte gegen sexualisierte </a:t>
            </a:r>
            <a:r>
              <a:rPr lang="de-DE" sz="2000" b="1" dirty="0" smtClean="0"/>
              <a:t>Gewalt</a:t>
            </a:r>
            <a:endParaRPr lang="de-DE" sz="2000" b="1" dirty="0"/>
          </a:p>
        </p:txBody>
      </p:sp>
      <p:sp>
        <p:nvSpPr>
          <p:cNvPr id="4" name="Vertikaler Textplatzhalter 3"/>
          <p:cNvSpPr>
            <a:spLocks noGrp="1"/>
          </p:cNvSpPr>
          <p:nvPr>
            <p:ph type="body" orient="vert" idx="13"/>
          </p:nvPr>
        </p:nvSpPr>
        <p:spPr>
          <a:xfrm>
            <a:off x="360363" y="661960"/>
            <a:ext cx="8424862" cy="288000"/>
          </a:xfrm>
        </p:spPr>
        <p:txBody>
          <a:bodyPr/>
          <a:lstStyle/>
          <a:p>
            <a:r>
              <a:rPr lang="de-DE" sz="1600" dirty="0" smtClean="0"/>
              <a:t>Begriffsbestimmung</a:t>
            </a:r>
            <a:endParaRPr lang="de-DE" sz="1600" dirty="0"/>
          </a:p>
        </p:txBody>
      </p:sp>
      <p:sp>
        <p:nvSpPr>
          <p:cNvPr id="5" name="Vertikaler Textplatzhalter 4"/>
          <p:cNvSpPr>
            <a:spLocks noGrp="1"/>
          </p:cNvSpPr>
          <p:nvPr>
            <p:ph type="body" orient="vert" idx="16"/>
          </p:nvPr>
        </p:nvSpPr>
        <p:spPr/>
        <p:txBody>
          <a:bodyPr/>
          <a:lstStyle/>
          <a:p>
            <a:pPr marL="0" indent="0">
              <a:buNone/>
            </a:pPr>
            <a:endParaRPr lang="de-DE" sz="1700" dirty="0" smtClean="0"/>
          </a:p>
          <a:p>
            <a:pPr marL="0" indent="0">
              <a:buNone/>
            </a:pPr>
            <a:r>
              <a:rPr lang="de-DE" sz="1700" dirty="0" smtClean="0"/>
              <a:t>„</a:t>
            </a:r>
            <a:r>
              <a:rPr lang="de-DE" sz="1700" b="1" dirty="0"/>
              <a:t>Schutzkonzepte helfen </a:t>
            </a:r>
            <a:r>
              <a:rPr lang="de-DE" sz="1700" dirty="0"/>
              <a:t>Organisationen und Einrichtungen des Bildungs-, Erziehungs-, Gesundheits- und Sozialsektors wie Kitas, </a:t>
            </a:r>
            <a:r>
              <a:rPr lang="de-DE" sz="1700" b="1" dirty="0"/>
              <a:t>Schulen</a:t>
            </a:r>
            <a:r>
              <a:rPr lang="de-DE" sz="1700" dirty="0"/>
              <a:t>, Sportvereine oder Arztpraxen, </a:t>
            </a:r>
            <a:r>
              <a:rPr lang="de-DE" sz="1700" b="1" dirty="0"/>
              <a:t>zu Orten zu werden, an denen Kinder und Jugendliche vor sexueller Gewalt geschützt werden</a:t>
            </a:r>
            <a:r>
              <a:rPr lang="de-DE" sz="1700" dirty="0"/>
              <a:t>.  […]</a:t>
            </a:r>
          </a:p>
          <a:p>
            <a:pPr marL="0" indent="0">
              <a:buNone/>
            </a:pPr>
            <a:endParaRPr lang="de-DE" sz="1700" dirty="0"/>
          </a:p>
          <a:p>
            <a:pPr marL="0" indent="0">
              <a:buNone/>
            </a:pPr>
            <a:r>
              <a:rPr lang="de-DE" sz="1700" dirty="0"/>
              <a:t>Institutionelle Schutzkonzepte für Prävention und Intervention sind </a:t>
            </a:r>
            <a:r>
              <a:rPr lang="de-DE" sz="1700" dirty="0" smtClean="0"/>
              <a:t>ein </a:t>
            </a:r>
            <a:r>
              <a:rPr lang="de-DE" sz="1700" dirty="0"/>
              <a:t>Zusammenspiel aus Analyse, strukturellen Veränderungen, Vereinbarungen und Kommunikation sowie Haltung und Kultur einer Organisation. “</a:t>
            </a:r>
          </a:p>
          <a:p>
            <a:pPr marL="0" indent="0">
              <a:buNone/>
            </a:pPr>
            <a:endParaRPr lang="de-DE" sz="1700" dirty="0"/>
          </a:p>
          <a:p>
            <a:pPr marL="0" indent="0">
              <a:buNone/>
            </a:pPr>
            <a:r>
              <a:rPr lang="de-DE" sz="1700" dirty="0"/>
              <a:t>(UBSKM, </a:t>
            </a:r>
            <a:r>
              <a:rPr lang="de-DE" sz="1700" dirty="0">
                <a:solidFill>
                  <a:schemeClr val="accent1"/>
                </a:solidFill>
                <a:hlinkClick r:id="rId2"/>
              </a:rPr>
              <a:t>Gemeinsam gegen Missbrauch</a:t>
            </a:r>
            <a:r>
              <a:rPr lang="de-DE" sz="1700" dirty="0"/>
              <a:t>)</a:t>
            </a:r>
          </a:p>
        </p:txBody>
      </p:sp>
    </p:spTree>
    <p:extLst>
      <p:ext uri="{BB962C8B-B14F-4D97-AF65-F5344CB8AC3E}">
        <p14:creationId xmlns:p14="http://schemas.microsoft.com/office/powerpoint/2010/main" val="3546315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tertitel 6"/>
          <p:cNvSpPr>
            <a:spLocks noGrp="1"/>
          </p:cNvSpPr>
          <p:nvPr>
            <p:ph type="subTitle" idx="1"/>
          </p:nvPr>
        </p:nvSpPr>
        <p:spPr/>
        <p:txBody>
          <a:bodyPr/>
          <a:lstStyle/>
          <a:p>
            <a:r>
              <a:rPr lang="de-DE" sz="7200" dirty="0" smtClean="0"/>
              <a:t>„Kein Raum für Missbrauch“</a:t>
            </a:r>
            <a:endParaRPr lang="de-DE" sz="7200" dirty="0"/>
          </a:p>
        </p:txBody>
      </p:sp>
      <p:sp>
        <p:nvSpPr>
          <p:cNvPr id="6" name="Titel 5"/>
          <p:cNvSpPr>
            <a:spLocks noGrp="1"/>
          </p:cNvSpPr>
          <p:nvPr>
            <p:ph type="title"/>
          </p:nvPr>
        </p:nvSpPr>
        <p:spPr/>
        <p:txBody>
          <a:bodyPr/>
          <a:lstStyle/>
          <a:p>
            <a:r>
              <a:rPr lang="de-DE" sz="2000" b="1" dirty="0" smtClean="0"/>
              <a:t>Schutzkonzepte gegen sexualisierte Gewalt in Schulen</a:t>
            </a:r>
            <a:endParaRPr lang="de-DE" sz="2000" dirty="0"/>
          </a:p>
        </p:txBody>
      </p:sp>
      <p:sp>
        <p:nvSpPr>
          <p:cNvPr id="8" name="Vertikaler Textplatzhalter 7"/>
          <p:cNvSpPr>
            <a:spLocks noGrp="1"/>
          </p:cNvSpPr>
          <p:nvPr>
            <p:ph type="body" orient="vert" idx="13"/>
          </p:nvPr>
        </p:nvSpPr>
        <p:spPr/>
        <p:txBody>
          <a:bodyPr/>
          <a:lstStyle/>
          <a:p>
            <a:r>
              <a:rPr lang="de-DE" sz="1600" dirty="0" smtClean="0"/>
              <a:t>Bundeskampagne</a:t>
            </a:r>
            <a:endParaRPr lang="de-DE" sz="1600" dirty="0"/>
          </a:p>
        </p:txBody>
      </p:sp>
      <p:sp>
        <p:nvSpPr>
          <p:cNvPr id="2" name="Foliennummernplatzhalter 1"/>
          <p:cNvSpPr>
            <a:spLocks noGrp="1"/>
          </p:cNvSpPr>
          <p:nvPr>
            <p:ph type="sldNum" sz="quarter" idx="15"/>
          </p:nvPr>
        </p:nvSpPr>
        <p:spPr/>
        <p:txBody>
          <a:bodyPr/>
          <a:lstStyle/>
          <a:p>
            <a:fld id="{F7C2E025-60DE-4A0E-BABB-F88F666FDC3D}" type="slidenum">
              <a:rPr lang="de-DE" smtClean="0">
                <a:solidFill>
                  <a:srgbClr val="009EE3"/>
                </a:solidFill>
              </a:rPr>
              <a:pPr/>
              <a:t>9</a:t>
            </a:fld>
            <a:r>
              <a:rPr lang="de-DE" smtClean="0">
                <a:solidFill>
                  <a:srgbClr val="009EE3"/>
                </a:solidFill>
              </a:rPr>
              <a:t> -</a:t>
            </a:r>
            <a:r>
              <a:rPr lang="de-DE" smtClean="0"/>
              <a:t> </a:t>
            </a:r>
            <a:r>
              <a:rPr lang="de-DE" smtClean="0">
                <a:solidFill>
                  <a:srgbClr val="009EE3"/>
                </a:solidFill>
              </a:rPr>
              <a:t>Zentrum für Schulpsychologie</a:t>
            </a:r>
            <a:endParaRPr lang="de-DE" dirty="0">
              <a:solidFill>
                <a:srgbClr val="009EE3"/>
              </a:solidFill>
            </a:endParaRPr>
          </a:p>
        </p:txBody>
      </p:sp>
    </p:spTree>
    <p:extLst>
      <p:ext uri="{BB962C8B-B14F-4D97-AF65-F5344CB8AC3E}">
        <p14:creationId xmlns:p14="http://schemas.microsoft.com/office/powerpoint/2010/main" val="1465243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Duesseldorf PowerPoint Master">
  <a:themeElements>
    <a:clrScheme name="NähetrifftFreiheit">
      <a:dk1>
        <a:srgbClr val="000000"/>
      </a:dk1>
      <a:lt1>
        <a:srgbClr val="FFFFFF"/>
      </a:lt1>
      <a:dk2>
        <a:srgbClr val="DADADA"/>
      </a:dk2>
      <a:lt2>
        <a:srgbClr val="E3051B"/>
      </a:lt2>
      <a:accent1>
        <a:srgbClr val="009EE3"/>
      </a:accent1>
      <a:accent2>
        <a:srgbClr val="59A028"/>
      </a:accent2>
      <a:accent3>
        <a:srgbClr val="005DA0"/>
      </a:accent3>
      <a:accent4>
        <a:srgbClr val="993386"/>
      </a:accent4>
      <a:accent5>
        <a:srgbClr val="F7A600"/>
      </a:accent5>
      <a:accent6>
        <a:srgbClr val="AFCA05"/>
      </a:accent6>
      <a:hlink>
        <a:srgbClr val="009DE2"/>
      </a:hlink>
      <a:folHlink>
        <a:srgbClr val="000000"/>
      </a:folHlink>
    </a:clrScheme>
    <a:fontScheme name="Düsseldorf Circular">
      <a:majorFont>
        <a:latin typeface="Duesseldorf Circular TT Black"/>
        <a:ea typeface=""/>
        <a:cs typeface=""/>
      </a:majorFont>
      <a:minorFont>
        <a:latin typeface="Duesseldorf Circular TT Book"/>
        <a:ea typeface=""/>
        <a:cs typeface=""/>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PT_Master_Verwaltung" id="{337CBC05-6191-9A46-80CE-03A1CC6317B0}" vid="{8C24D1F3-C6AD-B249-9CF4-4EA48789FD54}"/>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ariss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PPT_Master_Verwaltung</Template>
  <TotalTime>0</TotalTime>
  <Words>1953</Words>
  <Application>Microsoft Office PowerPoint</Application>
  <PresentationFormat>Benutzerdefiniert</PresentationFormat>
  <Paragraphs>230</Paragraphs>
  <Slides>24</Slides>
  <Notes>14</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24</vt:i4>
      </vt:variant>
    </vt:vector>
  </HeadingPairs>
  <TitlesOfParts>
    <vt:vector size="33" baseType="lpstr">
      <vt:lpstr>Arial</vt:lpstr>
      <vt:lpstr>Calibri</vt:lpstr>
      <vt:lpstr>Duesseldorf Circular TT Black</vt:lpstr>
      <vt:lpstr>Duesseldorf Circular TT Book</vt:lpstr>
      <vt:lpstr>Gill Sans MT</vt:lpstr>
      <vt:lpstr>Minion Pro</vt:lpstr>
      <vt:lpstr>Verdana</vt:lpstr>
      <vt:lpstr>Wingdings</vt:lpstr>
      <vt:lpstr>Duesseldorf PowerPoint Master</vt:lpstr>
      <vt:lpstr>Fachtag Landesarbeitskreis Jugendhilfe, Schule &amp; Polizei NRW</vt:lpstr>
      <vt:lpstr>Schutzkonzepte gegen sexualisierte Gewalt in Schulen</vt:lpstr>
      <vt:lpstr>PowerPoint-Präsentation</vt:lpstr>
      <vt:lpstr>PowerPoint-Präsentation</vt:lpstr>
      <vt:lpstr>PowerPoint-Präsentation</vt:lpstr>
      <vt:lpstr>PowerPoint-Präsentation</vt:lpstr>
      <vt:lpstr>PowerPoint-Präsentation</vt:lpstr>
      <vt:lpstr>Schutzkonzepte gegen sexualisierte Gewalt</vt:lpstr>
      <vt:lpstr>Schutzkonzepte gegen sexualisierte Gewalt in Schulen</vt:lpstr>
      <vt:lpstr>Schutzkonzepte gegen sexualisierte Gewalt in Schulen</vt:lpstr>
      <vt:lpstr>Schutzkonzepte gegen sexualisierte Gewalt in Schulen</vt:lpstr>
      <vt:lpstr>Schutzkonzepte gegen sexualisierte Gewalt in Schulen</vt:lpstr>
      <vt:lpstr>Schutzkonzepte gegen sexualisierte Gewalt in Schulen</vt:lpstr>
      <vt:lpstr>Schutzkonzepte gegen sexualisierte Gewalt in Schulen</vt:lpstr>
      <vt:lpstr>Schutzkonzepte gegen sexualisierte Gewalt in Schulen</vt:lpstr>
      <vt:lpstr>Schutzkonzepte gegen sexualisierte Gewalt in Schulen</vt:lpstr>
      <vt:lpstr>Schutzkonzepte gegen sexualisierte Gewalt in Schulen</vt:lpstr>
      <vt:lpstr>Schutzkonzepte gegen sexualisierte Gewalt in Schulen</vt:lpstr>
      <vt:lpstr>Schutzkonzepte gegen sexualisierte Gewalt in Schulen</vt:lpstr>
      <vt:lpstr>Schutzkonzepte gegen sexualisierte Gewalt in Schulen</vt:lpstr>
      <vt:lpstr>Schutzkonzepte gegen sexualisierte Gewalt in Schulen</vt:lpstr>
      <vt:lpstr>Schutzkonzepte gegen sexualisierte Gewalt in Schulen</vt:lpstr>
      <vt:lpstr>Fachtag Landesarbeitskreis Jugendhilfe, Schule &amp; Polizei NRW</vt:lpstr>
      <vt:lpstr>Fachtag Landesarbeitskreis Jugendhilfe, Schule &amp; Polizei NRW</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Microsoft Office-Anwender</dc:creator>
  <cp:lastModifiedBy>Krome, Annabel</cp:lastModifiedBy>
  <cp:revision>87</cp:revision>
  <dcterms:created xsi:type="dcterms:W3CDTF">2018-06-07T09:56:38Z</dcterms:created>
  <dcterms:modified xsi:type="dcterms:W3CDTF">2022-09-21T05:52:22Z</dcterms:modified>
</cp:coreProperties>
</file>